
<file path=[Content_Types].xml><?xml version="1.0" encoding="utf-8"?>
<Types xmlns="http://schemas.openxmlformats.org/package/2006/content-types">
  <Default Extension="jpeg" ContentType="image/jpeg"/>
  <Default Extension="rels" ContentType="application/vnd.openxmlformats-package.relationships+xml"/>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s>
</file>

<file path=ppt/presentation.xml><?xml version="1.0" encoding="utf-8"?>
<!--Generated by Aspose.Slides for .NET 8.4.2.0-->
<p:presentation xmlns:a="http://schemas.openxmlformats.org/drawingml/2006/main" xmlns:r="http://schemas.openxmlformats.org/officeDocument/2006/relationships" xmlns:p="http://schemas.openxmlformats.org/presentationml/2006/main" saveSubsetFonts="1">
  <p:sldMasterIdLst>
    <p:sldMasterId r:id="rId1" id="2147483814"/>
    <p:sldMasterId r:id="rId2" id="2147483831"/>
    <p:sldMasterId r:id="rId3" id="2147483820"/>
    <p:sldMasterId r:id="rId4" id="2147483838"/>
  </p:sldMasterIdLst>
  <p:notesMasterIdLst>
    <p:notesMasterId r:id="rId24"/>
  </p:notesMasterIdLst>
  <p:handoutMasterIdLst>
    <p:handoutMasterId r:id="rId25"/>
  </p:handoutMasterIdLst>
  <p:sldIdLst>
    <p:sldId r:id="rId5" id="259"/>
    <p:sldId r:id="rId6" id="275"/>
    <p:sldId r:id="rId7" id="276"/>
    <p:sldId r:id="rId8" id="277"/>
    <p:sldId r:id="rId9" id="278"/>
    <p:sldId r:id="rId10" id="279"/>
    <p:sldId r:id="rId11" id="280"/>
    <p:sldId r:id="rId12" id="281"/>
    <p:sldId r:id="rId13" id="282"/>
    <p:sldId r:id="rId14" id="268"/>
    <p:sldId r:id="rId15" id="269"/>
    <p:sldId r:id="rId16" id="283"/>
    <p:sldId r:id="rId17" id="284"/>
    <p:sldId r:id="rId18" id="285"/>
    <p:sldId r:id="rId19" id="286"/>
    <p:sldId r:id="rId20" id="287"/>
    <p:sldId r:id="rId21" id="289"/>
    <p:sldId r:id="rId22" id="290"/>
    <p:sldId r:id="rId23" id="291"/>
  </p:sldIdLst>
  <p:sldSz cx="9144000" cy="6858000" type="screen4x3"/>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766A62"/>
    <a:srgbClr val="FFFFFF"/>
    <a:srgbClr val="F8F8F8"/>
    <a:srgbClr val="1329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fill>
          <a:solidFill>
            <a:schemeClr val="accent2">
              <a:tint val="40000"/>
            </a:schemeClr>
          </a:solidFill>
        </a:fill>
      </a:tcStyle>
    </a:band1H>
    <a:band1V>
      <a:tcStyle>
        <a:fill>
          <a:solidFill>
            <a:schemeClr val="accent2">
              <a:tint val="40000"/>
            </a:schemeClr>
          </a:solidFill>
        </a:fill>
      </a:tcStyle>
    </a:band1V>
    <a:lastCol>
      <a:tcTxStyle b="on">
        <a:fontRef idx="minor">
          <a:prstClr val="black"/>
        </a:fontRef>
        <a:schemeClr val="lt1"/>
      </a:tcTxStyle>
      <a:tcStyle>
        <a:fill>
          <a:solidFill>
            <a:schemeClr val="accent2"/>
          </a:solidFill>
        </a:fill>
      </a:tcStyle>
    </a:lastCol>
    <a:firstCol>
      <a:tcTxStyle b="on">
        <a:fontRef idx="minor">
          <a:prstClr val="black"/>
        </a:fontRef>
        <a:schemeClr val="lt1"/>
      </a:tcTxStyle>
      <a:tcStyle>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fill>
          <a:solidFill>
            <a:schemeClr val="accent3">
              <a:tint val="40000"/>
            </a:schemeClr>
          </a:solidFill>
        </a:fill>
      </a:tcStyle>
    </a:band1H>
    <a:band1V>
      <a:tcStyle>
        <a:fill>
          <a:solidFill>
            <a:schemeClr val="accent3">
              <a:tint val="40000"/>
            </a:schemeClr>
          </a:solidFill>
        </a:fill>
      </a:tcStyle>
    </a:band1V>
    <a:lastCol>
      <a:tcTxStyle b="on">
        <a:fontRef idx="minor">
          <a:prstClr val="black"/>
        </a:fontRef>
        <a:schemeClr val="lt1"/>
      </a:tcTxStyle>
      <a:tcStyle>
        <a:fill>
          <a:solidFill>
            <a:schemeClr val="accent3"/>
          </a:solidFill>
        </a:fill>
      </a:tcStyle>
    </a:lastCol>
    <a:firstCol>
      <a:tcTxStyle b="on">
        <a:fontRef idx="minor">
          <a:prstClr val="black"/>
        </a:fontRef>
        <a:schemeClr val="lt1"/>
      </a:tcTxStyle>
      <a:tcStyle>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fill>
          <a:solidFill>
            <a:schemeClr val="accent4">
              <a:tint val="40000"/>
            </a:schemeClr>
          </a:solidFill>
        </a:fill>
      </a:tcStyle>
    </a:band1H>
    <a:band1V>
      <a:tcStyle>
        <a:fill>
          <a:solidFill>
            <a:schemeClr val="accent4">
              <a:tint val="40000"/>
            </a:schemeClr>
          </a:solidFill>
        </a:fill>
      </a:tcStyle>
    </a:band1V>
    <a:lastCol>
      <a:tcTxStyle b="on">
        <a:fontRef idx="minor">
          <a:prstClr val="black"/>
        </a:fontRef>
        <a:schemeClr val="lt1"/>
      </a:tcTxStyle>
      <a:tcStyle>
        <a:fill>
          <a:solidFill>
            <a:schemeClr val="accent4"/>
          </a:solidFill>
        </a:fill>
      </a:tcStyle>
    </a:lastCol>
    <a:firstCol>
      <a:tcTxStyle b="on">
        <a:fontRef idx="minor">
          <a:prstClr val="black"/>
        </a:fontRef>
        <a:schemeClr val="lt1"/>
      </a:tcTxStyle>
      <a:tcStyle>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fill>
          <a:solidFill>
            <a:schemeClr val="accent5">
              <a:tint val="40000"/>
            </a:schemeClr>
          </a:solidFill>
        </a:fill>
      </a:tcStyle>
    </a:band1H>
    <a:band1V>
      <a:tcStyle>
        <a:fill>
          <a:solidFill>
            <a:schemeClr val="accent5">
              <a:tint val="40000"/>
            </a:schemeClr>
          </a:solidFill>
        </a:fill>
      </a:tcStyle>
    </a:band1V>
    <a:lastCol>
      <a:tcTxStyle b="on">
        <a:fontRef idx="minor">
          <a:prstClr val="black"/>
        </a:fontRef>
        <a:schemeClr val="lt1"/>
      </a:tcTxStyle>
      <a:tcStyle>
        <a:fill>
          <a:solidFill>
            <a:schemeClr val="accent5"/>
          </a:solidFill>
        </a:fill>
      </a:tcStyle>
    </a:lastCol>
    <a:firstCol>
      <a:tcTxStyle b="on">
        <a:fontRef idx="minor">
          <a:prstClr val="black"/>
        </a:fontRef>
        <a:schemeClr val="lt1"/>
      </a:tcTxStyle>
      <a:tcStyle>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fill>
          <a:solidFill>
            <a:schemeClr val="dk1">
              <a:tint val="40000"/>
            </a:schemeClr>
          </a:solidFill>
        </a:fill>
      </a:tcStyle>
    </a:band1H>
    <a:band1V>
      <a:tcStyle>
        <a:fill>
          <a:solidFill>
            <a:schemeClr val="dk1">
              <a:tint val="40000"/>
            </a:schemeClr>
          </a:solidFill>
        </a:fill>
      </a:tcStyle>
    </a:band1V>
    <a:lastCol>
      <a:tcTxStyle b="on">
        <a:fontRef idx="minor">
          <a:prstClr val="black"/>
        </a:fontRef>
        <a:schemeClr val="lt1"/>
      </a:tcTxStyle>
      <a:tcStyle>
        <a:fill>
          <a:solidFill>
            <a:schemeClr val="dk1"/>
          </a:solidFill>
        </a:fill>
      </a:tcStyle>
    </a:lastCol>
    <a:firstCol>
      <a:tcTxStyle b="on">
        <a:fontRef idx="minor">
          <a:prstClr val="black"/>
        </a:fontRef>
        <a:schemeClr val="lt1"/>
      </a:tcTxStyle>
      <a:tcStyle>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718" autoAdjust="0"/>
  </p:normalViewPr>
  <p:slideViewPr>
    <p:cSldViewPr>
      <p:cViewPr varScale="1">
        <p:scale>
          <a:sx n="113" d="100"/>
          <a:sy n="113" d="100"/>
        </p:scale>
        <p:origin x="151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6" d="100"/>
          <a:sy n="96" d="100"/>
        </p:scale>
        <p:origin x="-3606" y="-114"/>
      </p:cViewPr>
      <p:guideLst>
        <p:guide orient="horz" pos="3110"/>
        <p:guide pos="2141"/>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slide" Target="slides/slide12.xml" /><Relationship Id="rId17" Type="http://schemas.openxmlformats.org/officeDocument/2006/relationships/slide" Target="slides/slide13.xml" /><Relationship Id="rId18" Type="http://schemas.openxmlformats.org/officeDocument/2006/relationships/slide" Target="slides/slide14.xml" /><Relationship Id="rId19" Type="http://schemas.openxmlformats.org/officeDocument/2006/relationships/slide" Target="slides/slide15.xml" /><Relationship Id="rId2" Type="http://schemas.openxmlformats.org/officeDocument/2006/relationships/slideMaster" Target="slideMasters/slideMaster2.xml" /><Relationship Id="rId20" Type="http://schemas.openxmlformats.org/officeDocument/2006/relationships/slide" Target="slides/slide16.xml" /><Relationship Id="rId21" Type="http://schemas.openxmlformats.org/officeDocument/2006/relationships/slide" Target="slides/slide17.xml" /><Relationship Id="rId22" Type="http://schemas.openxmlformats.org/officeDocument/2006/relationships/slide" Target="slides/slide18.xml" /><Relationship Id="rId23" Type="http://schemas.openxmlformats.org/officeDocument/2006/relationships/slide" Target="slides/slide19.xml" /><Relationship Id="rId24" Type="http://schemas.openxmlformats.org/officeDocument/2006/relationships/notesMaster" Target="notesMasters/notesMaster1.xml" /><Relationship Id="rId25" Type="http://schemas.openxmlformats.org/officeDocument/2006/relationships/handoutMaster" Target="handoutMasters/handoutMaster1.xml" /><Relationship Id="rId26" Type="http://schemas.openxmlformats.org/officeDocument/2006/relationships/presProps" Target="presProps.xml" /><Relationship Id="rId27" Type="http://schemas.openxmlformats.org/officeDocument/2006/relationships/viewProps" Target="viewProps.xml" /><Relationship Id="rId28" Type="http://schemas.openxmlformats.org/officeDocument/2006/relationships/theme" Target="theme/theme1.xml" /><Relationship Id="rId29" Type="http://schemas.openxmlformats.org/officeDocument/2006/relationships/tableStyles" Target="tableStyles.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slide" Target="slides/slide1.xml" /><Relationship Id="rId6" Type="http://schemas.openxmlformats.org/officeDocument/2006/relationships/slide" Target="slides/slide2.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slide" Target="slides/slide5.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name="">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633"/>
          </a:xfrm>
          <a:prstGeom prst="rect"/>
        </p:spPr>
        <p:txBody>
          <a:bodyPr vert="horz" lIns="91440" tIns="45720" rIns="91440" bIns="45720" rtlCol="0"/>
          <a:lstStyle>
            <a:lvl1pPr algn="l">
              <a:defRPr sz="1200"/>
            </a:lvl1pPr>
          </a:lstStyle>
          <a:p>
            <a:endParaRPr lang="de-DE"/>
          </a:p>
        </p:txBody>
      </p:sp>
      <p:sp>
        <p:nvSpPr>
          <p:cNvPr id="3" name="Date Placeholder 2"/>
          <p:cNvSpPr>
            <a:spLocks noGrp="1"/>
          </p:cNvSpPr>
          <p:nvPr>
            <p:ph type="dt" sz="quarter" idx="1"/>
          </p:nvPr>
        </p:nvSpPr>
        <p:spPr>
          <a:xfrm>
            <a:off x="3850443" y="0"/>
            <a:ext cx="2945659" cy="493633"/>
          </a:xfrm>
          <a:prstGeom prst="rect"/>
        </p:spPr>
        <p:txBody>
          <a:bodyPr vert="horz" lIns="91440" tIns="45720" rIns="91440" bIns="45720" rtlCol="0"/>
          <a:lstStyle>
            <a:lvl1pPr algn="r">
              <a:defRPr sz="1200"/>
            </a:lvl1pPr>
          </a:lstStyle>
          <a:p>
            <a:fld id="{16074EF9-2D1C-444F-892A-3DE5023F3264}" type="datetimeFigureOut">
              <a:rPr lang="de-DE" smtClean="0"/>
              <a:t>08.11.2018</a:t>
            </a:fld>
            <a:endParaRPr lang="de-DE"/>
          </a:p>
        </p:txBody>
      </p:sp>
      <p:sp>
        <p:nvSpPr>
          <p:cNvPr id="4" name="Footer Placeholder 3"/>
          <p:cNvSpPr>
            <a:spLocks noGrp="1"/>
          </p:cNvSpPr>
          <p:nvPr>
            <p:ph type="ftr" sz="quarter" idx="2"/>
          </p:nvPr>
        </p:nvSpPr>
        <p:spPr>
          <a:xfrm>
            <a:off x="0" y="9377316"/>
            <a:ext cx="2945659" cy="493633"/>
          </a:xfrm>
          <a:prstGeom prst="rect"/>
        </p:spPr>
        <p:txBody>
          <a:bodyPr vert="horz" lIns="91440" tIns="45720" rIns="91440" bIns="45720" rtlCol="0" anchor="b"/>
          <a:lstStyle>
            <a:lvl1pPr algn="l">
              <a:defRPr sz="1200"/>
            </a:lvl1pPr>
          </a:lstStyle>
          <a:p>
            <a:endParaRPr lang="de-DE"/>
          </a:p>
        </p:txBody>
      </p:sp>
      <p:sp>
        <p:nvSpPr>
          <p:cNvPr id="5" name="Slide Number Placeholder 4"/>
          <p:cNvSpPr>
            <a:spLocks noGrp="1"/>
          </p:cNvSpPr>
          <p:nvPr>
            <p:ph type="sldNum" sz="quarter" idx="3"/>
          </p:nvPr>
        </p:nvSpPr>
        <p:spPr>
          <a:xfrm>
            <a:off x="3850443" y="9377316"/>
            <a:ext cx="2945659" cy="493633"/>
          </a:xfrm>
          <a:prstGeom prst="rect"/>
        </p:spPr>
        <p:txBody>
          <a:bodyPr vert="horz" lIns="91440" tIns="45720" rIns="91440" bIns="45720" rtlCol="0" anchor="b"/>
          <a:lstStyle>
            <a:lvl1pPr algn="r">
              <a:defRPr sz="1200"/>
            </a:lvl1pPr>
          </a:lstStyle>
          <a:p>
            <a:fld id="{C064FE75-9390-4697-9DC7-085317AE8E1C}" type="slidenum">
              <a:rPr lang="de-DE" smtClean="0"/>
              <a:t>‹#›</a:t>
            </a:fld>
            <a:endParaRPr lang="de-DE"/>
          </a:p>
        </p:txBody>
      </p:sp>
    </p:spTree>
    <p:extLst>
      <p:ext uri="{BB962C8B-B14F-4D97-AF65-F5344CB8AC3E}">
        <p14:creationId xmlns:p14="http://schemas.microsoft.com/office/powerpoint/2010/main" val="65601309"/>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name="">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633"/>
          </a:xfrm>
          <a:prstGeom prst="rect"/>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50443" y="0"/>
            <a:ext cx="2945659" cy="493633"/>
          </a:xfrm>
          <a:prstGeom prst="rect"/>
        </p:spPr>
        <p:txBody>
          <a:bodyPr vert="horz" lIns="91440" tIns="45720" rIns="91440" bIns="45720" rtlCol="0"/>
          <a:lstStyle>
            <a:lvl1pPr algn="r">
              <a:defRPr sz="1200"/>
            </a:lvl1pPr>
          </a:lstStyle>
          <a:p>
            <a:fld id="{6CFEE0E7-FE49-49E0-B574-252EA06FC051}" type="datetimeFigureOut">
              <a:rPr lang="de-DE" smtClean="0"/>
              <a:t>08.11.2018</a:t>
            </a:fld>
            <a:endParaRPr lang="de-DE"/>
          </a:p>
        </p:txBody>
      </p:sp>
      <p:sp>
        <p:nvSpPr>
          <p:cNvPr id="4" name="Slide Image Placeholder 3"/>
          <p:cNvSpPr>
            <a:spLocks noGrp="1" noRot="1" noChangeAspect="1"/>
          </p:cNvSpPr>
          <p:nvPr>
            <p:ph type="sldImg" idx="2"/>
          </p:nvPr>
        </p:nvSpPr>
        <p:spPr>
          <a:xfrm>
            <a:off x="930275" y="739775"/>
            <a:ext cx="4937125" cy="3703638"/>
          </a:xfrm>
          <a:prstGeom prst="rect"/>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79768" y="4689515"/>
            <a:ext cx="5438140" cy="4442698"/>
          </a:xfrm>
          <a:prstGeom prst="rect"/>
        </p:spPr>
        <p:txBody>
          <a:bodyPr vert="horz" lIns="91440" tIns="45720" rIns="91440" bIns="45720" rtlCol="0">
            <a:normAutofit/>
          </a:bodyPr>
          <a:lstStyle/>
          <a:p>
            <a:pPr lvl="0"/>
            <a:r>
              <a:rPr lang="en-US" dirty="1" smtClean="0"/>
              <a:t>Click to 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de-DE"/>
          </a:p>
        </p:txBody>
      </p:sp>
      <p:sp>
        <p:nvSpPr>
          <p:cNvPr id="6" name="Footer Placeholder 5"/>
          <p:cNvSpPr>
            <a:spLocks noGrp="1"/>
          </p:cNvSpPr>
          <p:nvPr>
            <p:ph type="ftr" sz="quarter" idx="4"/>
          </p:nvPr>
        </p:nvSpPr>
        <p:spPr>
          <a:xfrm>
            <a:off x="0" y="9377316"/>
            <a:ext cx="2945659" cy="493633"/>
          </a:xfrm>
          <a:prstGeom prst="rect"/>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50443" y="9377316"/>
            <a:ext cx="2945659" cy="493633"/>
          </a:xfrm>
          <a:prstGeom prst="rect"/>
        </p:spPr>
        <p:txBody>
          <a:bodyPr vert="horz" lIns="91440" tIns="45720" rIns="91440" bIns="45720" rtlCol="0" anchor="b"/>
          <a:lstStyle>
            <a:lvl1pPr algn="r">
              <a:defRPr sz="1200"/>
            </a:lvl1pPr>
          </a:lstStyle>
          <a:p>
            <a:fld id="{52008A02-0983-4D98-8FAA-A493F3BA4192}" type="slidenum">
              <a:rPr lang="de-DE" smtClean="0"/>
              <a:t>‹#›</a:t>
            </a:fld>
            <a:endParaRPr lang="de-DE"/>
          </a:p>
        </p:txBody>
      </p:sp>
    </p:spTree>
    <p:extLst>
      <p:ext uri="{BB962C8B-B14F-4D97-AF65-F5344CB8AC3E}">
        <p14:creationId xmlns:p14="http://schemas.microsoft.com/office/powerpoint/2010/main" val="1041450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notesSlide1.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52008A02-0983-4D98-8FAA-A493F3BA4192}" type="slidenum">
              <a:rPr lang="de-DE" smtClean="0"/>
              <a:t>1</a:t>
            </a:fld>
            <a:endParaRPr lang="de-DE"/>
          </a:p>
        </p:txBody>
      </p:sp>
    </p:spTree>
    <p:extLst>
      <p:ext uri="{BB962C8B-B14F-4D97-AF65-F5344CB8AC3E}">
        <p14:creationId xmlns:p14="http://schemas.microsoft.com/office/powerpoint/2010/main" val="4025365175"/>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2.xml" /><Relationship Id="rId2" Type="http://schemas.openxmlformats.org/officeDocument/2006/relationships/image" Target="../media/image1.jpeg" /><Relationship Id="rId3" Type="http://schemas.openxmlformats.org/officeDocument/2006/relationships/image" Target="../media/image2.png"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2.xml" /><Relationship Id="rId2" Type="http://schemas.openxmlformats.org/officeDocument/2006/relationships/image" Target="../media/image3.jpeg" /><Relationship Id="rId3" Type="http://schemas.openxmlformats.org/officeDocument/2006/relationships/image" Target="../media/image2.png"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2.xml" /><Relationship Id="rId2" Type="http://schemas.openxmlformats.org/officeDocument/2006/relationships/image" Target="../media/image4.png"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_with_image">
    <p:spTree>
      <p:nvGrpSpPr>
        <p:cNvPr id="1" name=""/>
        <p:cNvGrpSpPr/>
        <p:nvPr/>
      </p:nvGrpSpPr>
      <p:grpSpPr>
        <a:xfrm>
          <a:off x="0" y="0"/>
          <a:ext cx="0" cy="0"/>
          <a:chOff x="0" y="0"/>
          <a:chExt cx="0" cy="0"/>
        </a:xfrm>
      </p:grpSpPr>
      <p:sp>
        <p:nvSpPr>
          <p:cNvPr id="6" name="Titelplatzhalter 1" descr="CMSLegal_Cover_Heading"/>
          <p:cNvSpPr>
            <a:spLocks noGrp="1"/>
          </p:cNvSpPr>
          <p:nvPr>
            <p:ph type="title"/>
          </p:nvPr>
        </p:nvSpPr>
        <p:spPr>
          <a:xfrm>
            <a:off x="432000" y="1562400"/>
            <a:ext cx="7200000" cy="936000"/>
          </a:xfrm>
          <a:prstGeom prst="rect"/>
          <a:noFill/>
          <a:ln w="9525">
            <a:noFill/>
            <a:miter lim="800000"/>
          </a:ln>
        </p:spPr>
        <p:txBody>
          <a:bodyPr vert="horz" wrap="square" lIns="0" tIns="0" rIns="0" bIns="0" numCol="1" anchor="b" anchorCtr="0" compatLnSpc="1">
            <a:prstTxWarp prst="textNoShape"/>
          </a:bodyPr>
          <a:lstStyle>
            <a:lvl1pPr>
              <a:defRPr>
                <a:solidFill>
                  <a:srgbClr val="000000"/>
                </a:solidFill>
              </a:defRPr>
            </a:lvl1pPr>
          </a:lstStyle>
          <a:p>
            <a:pPr lvl="0"/>
            <a:r>
              <a:rPr lang="en-US" sz="2400" baseline="0" noProof="0" dirty="1" smtClean="0">
                <a:solidFill>
                  <a:srgbClr val="000000"/>
                </a:solidFill>
                <a:latin typeface="Arial"/>
              </a:rPr>
              <a:t>Click to edit Master title style</a:t>
            </a:r>
            <a:endParaRPr lang="en-GB" noProof="0" smtClean="0"/>
          </a:p>
        </p:txBody>
      </p:sp>
      <p:sp>
        <p:nvSpPr>
          <p:cNvPr id="8" name="Text Placeholder 7" descr="CMSLegal_Cover_SubHeading"/>
          <p:cNvSpPr>
            <a:spLocks noGrp="1"/>
          </p:cNvSpPr>
          <p:nvPr>
            <p:ph type="body" sz="quarter" idx="10" hasCustomPrompt="1"/>
          </p:nvPr>
        </p:nvSpPr>
        <p:spPr>
          <a:xfrm>
            <a:off x="432000" y="2746800"/>
            <a:ext cx="7200000" cy="936000"/>
          </a:xfrm>
        </p:spPr>
        <p:txBody>
          <a:bodyPr/>
          <a:lstStyle>
            <a:lvl1pPr marL="0" indent="0">
              <a:defRPr baseline="0">
                <a:solidFill>
                  <a:schemeClr val="tx1"/>
                </a:solidFill>
              </a:defRPr>
            </a:lvl1pPr>
          </a:lstStyle>
          <a:p>
            <a:pPr lvl="0"/>
            <a:r>
              <a:rPr lang="en-GB" sz="1800" baseline="0" noProof="0" dirty="1" smtClean="0">
                <a:solidFill>
                  <a:srgbClr val="000000"/>
                </a:solidFill>
                <a:latin typeface="Arial"/>
              </a:rPr>
              <a:t>Sub-heading, Arial 18/22pt.</a:t>
            </a:r>
            <a:endParaRPr lang="en-GB" noProof="0" smtClean="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_with_large_object">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ct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1" smtClean="0"/>
              <a:t>Click to edit Master text styles</a:t>
            </a:r>
          </a:p>
        </p:txBody>
      </p:sp>
      <p:sp>
        <p:nvSpPr>
          <p:cNvPr id="7" name="Foliennummernplatzhalter 5" descr="CMSLegal_Footer_SlideNumber"/>
          <p:cNvSpPr>
            <a:spLocks noGrp="1"/>
          </p:cNvSpPr>
          <p:nvPr>
            <p:ph type="sldNum" sz="quarter" idx="16"/>
          </p:nvPr>
        </p:nvSpPr>
        <p:spPr>
          <a:xfrm>
            <a:off x="432000" y="6537600"/>
            <a:ext cx="324000" cy="252000"/>
          </a:xfrm>
          <a:prstGeom prst="rect"/>
        </p:spPr>
        <p:txBody>
          <a:bodyPr/>
          <a:lstStyle>
            <a:lvl1pPr>
              <a:defRPr/>
            </a:lvl1pPr>
          </a:lstStyle>
          <a:p>
            <a:fld id="{DBADB286-8906-46F4-AFB0-BBD9285A98EB}" type="slidenum">
              <a:rPr lang="en-GB" noProof="0" smtClean="0"/>
              <a:t>‹#›</a:t>
            </a:fld>
            <a:endParaRPr lang="en-GB" noProof="0"/>
          </a:p>
        </p:txBody>
      </p:sp>
      <p:sp>
        <p:nvSpPr>
          <p:cNvPr id="3" name="Inhaltsplatzhalter 2"/>
          <p:cNvSpPr>
            <a:spLocks noGrp="1"/>
          </p:cNvSpPr>
          <p:nvPr>
            <p:ph sz="quarter" idx="17" hasCustomPrompt="1"/>
          </p:nvPr>
        </p:nvSpPr>
        <p:spPr>
          <a:xfrm>
            <a:off x="432000" y="2505600"/>
            <a:ext cx="8280000" cy="3823200"/>
          </a:xfrm>
        </p:spPr>
        <p:txBody>
          <a:bodyPr/>
          <a:lstStyle>
            <a:lvl1pPr marL="342900" marR="0" indent="-342900" algn="l" defTabSz="914400" fontAlgn="base" rtl="0" eaLnBrk="1" latinLnBrk="0" hangingPunct="1">
              <a:lnSpc>
                <a:spcPct val="100000"/>
              </a:lnSpc>
              <a:spcBef>
                <a:spcPct val="20000"/>
              </a:spcBef>
              <a:spcAft>
                <a:spcPct val="0"/>
              </a:spcAft>
              <a:buClrTx/>
              <a:buSzTx/>
              <a:buFont typeface="Symbol" pitchFamily="-110" charset="2"/>
              <a:buChar char="-"/>
              <a:defRPr/>
            </a:lvl1pPr>
            <a:lvl2pPr marL="648000" marR="0" indent="-285750" algn="l" defTabSz="914400" fontAlgn="base" rtl="0" eaLnBrk="1" latinLnBrk="0" hangingPunct="1">
              <a:lnSpc>
                <a:spcPct val="100000"/>
              </a:lnSpc>
              <a:spcBef>
                <a:spcPct val="20000"/>
              </a:spcBef>
              <a:spcAft>
                <a:spcPct val="0"/>
              </a:spcAft>
              <a:buClrTx/>
              <a:buSzTx/>
              <a:buFont typeface="Arial" charset="0"/>
              <a:buChar char="•"/>
              <a:defRPr/>
            </a:lvl2pPr>
            <a:lvl3pPr marL="900000" marR="0" indent="-228600" algn="l" defTabSz="914400" fontAlgn="base" rtl="0" eaLnBrk="1" latinLnBrk="0" hangingPunct="1">
              <a:lnSpc>
                <a:spcPct val="100000"/>
              </a:lnSpc>
              <a:spcBef>
                <a:spcPct val="20000"/>
              </a:spcBef>
              <a:spcAft>
                <a:spcPct val="0"/>
              </a:spcAft>
              <a:buClrTx/>
              <a:buSzTx/>
              <a:buFont typeface="Symbol" pitchFamily="-110" charset="2"/>
              <a:buChar char="-"/>
              <a:defRPr/>
            </a:lvl3pPr>
            <a:lvl4pPr marL="1152000" marR="0" indent="-228600" algn="l" defTabSz="914400" fontAlgn="base" rtl="0" eaLnBrk="1" latinLnBrk="0" hangingPunct="1">
              <a:lnSpc>
                <a:spcPct val="100000"/>
              </a:lnSpc>
              <a:spcBef>
                <a:spcPct val="20000"/>
              </a:spcBef>
              <a:spcAft>
                <a:spcPct val="0"/>
              </a:spcAft>
              <a:buClrTx/>
              <a:buSzTx/>
              <a:buFont typeface="Arial" charset="0"/>
              <a:buChar char="•"/>
              <a:defRPr/>
            </a:lvl4pPr>
            <a:lvl5pPr marL="1404000" marR="0" indent="-228600" algn="l" defTabSz="914400" fontAlgn="base" rtl="0" eaLnBrk="1" latinLnBrk="0" hangingPunct="1">
              <a:lnSpc>
                <a:spcPct val="100000"/>
              </a:lnSpc>
              <a:spcBef>
                <a:spcPct val="20000"/>
              </a:spcBef>
              <a:spcAft>
                <a:spcPct val="0"/>
              </a:spcAft>
              <a:buClrTx/>
              <a:buSzTx/>
              <a:buFont typeface="Symbol" pitchFamily="-110" charset="2"/>
              <a:buChar char="-"/>
              <a:defRPr/>
            </a:lvl5pPr>
          </a:lstStyle>
          <a:p>
            <a:pPr marL="342900" marR="0" lvl="0" indent="-342900" algn="l" defTabSz="914400" fontAlgn="base" rtl="0" eaLnBrk="1" latinLnBrk="0" hangingPunct="1">
              <a:lnSpc>
                <a:spcPct val="100000"/>
              </a:lnSpc>
              <a:spcBef>
                <a:spcPct val="20000"/>
              </a:spcBef>
              <a:spcAft>
                <a:spcPct val="0"/>
              </a:spcAft>
              <a:buClrTx/>
              <a:buSzTx/>
              <a:buFont typeface="Symbol" pitchFamily="-110" charset="2"/>
              <a:buChar char="-"/>
              <a:defRPr/>
            </a:pPr>
            <a:r>
              <a:rPr kumimoji="0" lang="en-US" sz="2000" b="0" i="0" u="none" strike="noStrike" kern="1200" cap="none" spc="0" normalizeH="0" baseline="0" noProof="0" dirty="1" smtClean="0">
                <a:ln>
                  <a:noFill/>
                </a:ln>
                <a:solidFill>
                  <a:prstClr val="black"/>
                </a:solidFill>
                <a:effectLst/>
                <a:uLnTx/>
                <a:uFillTx/>
                <a:latin typeface="Arial" pitchFamily="34" charset="0"/>
                <a:cs typeface="Arial" pitchFamily="34" charset="0"/>
              </a:rPr>
              <a:t>Mark the box with your mouse, then insert any item from the toolbar</a:t>
            </a:r>
            <a:endParaRPr kumimoji="0" lang="en-GB" sz="2000" b="0" i="0" u="none" strike="noStrike" kern="1200" cap="none" spc="0" normalizeH="0" baseline="0" noProof="0" smtClean="0">
              <a:ln>
                <a:noFill/>
              </a:ln>
              <a:solidFill>
                <a:prstClr val="black"/>
              </a:solidFill>
              <a:effectLst/>
              <a:uLnTx/>
              <a:uFillTx/>
              <a:latin typeface="Arial" pitchFamily="34" charset="0"/>
              <a:cs typeface="Arial" pitchFamily="34" charset="0"/>
            </a:endParaRPr>
          </a:p>
          <a:p>
            <a:pPr lvl="1"/>
            <a:r>
              <a:rPr lang="en-GB" noProof="0" dirty="1" smtClean="0"/>
              <a:t>Second level</a:t>
            </a:r>
          </a:p>
          <a:p>
            <a:pPr lvl="2"/>
            <a:r>
              <a:rPr lang="en-GB" noProof="0" dirty="1" smtClean="0"/>
              <a:t>Third level</a:t>
            </a:r>
          </a:p>
          <a:p>
            <a:pPr lvl="3"/>
            <a:r>
              <a:rPr lang="en-GB" noProof="0" dirty="1" smtClean="0"/>
              <a:t>Fourth level</a:t>
            </a:r>
          </a:p>
          <a:p>
            <a:pPr lvl="4"/>
            <a:r>
              <a:rPr lang="en-GB" noProof="0" dirty="1" smtClean="0"/>
              <a:t>Fifth level</a:t>
            </a:r>
          </a:p>
          <a:p>
            <a:pPr lvl="5"/>
            <a:r>
              <a:rPr lang="en-GB" noProof="0" dirty="1" smtClean="0"/>
              <a:t>Sixth level</a:t>
            </a:r>
          </a:p>
          <a:p>
            <a:pPr lvl="6"/>
            <a:r>
              <a:rPr lang="en-GB" noProof="0" dirty="1" smtClean="0"/>
              <a:t>Seventh level</a:t>
            </a:r>
          </a:p>
          <a:p>
            <a:pPr lvl="7"/>
            <a:r>
              <a:rPr lang="en-GB" noProof="0" dirty="1" smtClean="0"/>
              <a:t>Eighth level</a:t>
            </a:r>
          </a:p>
          <a:p>
            <a:pPr lvl="8"/>
            <a:r>
              <a:rPr lang="en-GB" noProof="0" dirty="1" smtClean="0"/>
              <a:t>Ninth level</a:t>
            </a:r>
          </a:p>
        </p:txBody>
      </p:sp>
      <p:sp>
        <p:nvSpPr>
          <p:cNvPr id="12" name="Textplatzhalter 14"/>
          <p:cNvSpPr>
            <a:spLocks noGrp="1"/>
          </p:cNvSpPr>
          <p:nvPr>
            <p:ph type="body" sz="quarter" idx="14"/>
          </p:nvPr>
        </p:nvSpPr>
        <p:spPr>
          <a:xfrm>
            <a:off x="432000" y="1868400"/>
            <a:ext cx="8280000" cy="637200"/>
          </a:xfrm>
        </p:spPr>
        <p:txBody>
          <a:bodyPr/>
          <a:lstStyle>
            <a:lvl1pPr marL="0" indent="0">
              <a:buFontTx/>
              <a:buNone/>
              <a:defRPr baseline="0">
                <a:solidFill>
                  <a:srgbClr val="000000"/>
                </a:solidFill>
              </a:defRPr>
            </a:lvl1pPr>
          </a:lstStyle>
          <a:p>
            <a:pPr lvl="0"/>
            <a:r>
              <a:rPr lang="en-GB" noProof="0" dirty="1" smtClean="0"/>
              <a:t>Click to edit Master text styles</a:t>
            </a:r>
          </a:p>
        </p:txBody>
      </p:sp>
    </p:spTree>
    <p:extLst>
      <p:ext uri="{BB962C8B-B14F-4D97-AF65-F5344CB8AC3E}">
        <p14:creationId xmlns:p14="http://schemas.microsoft.com/office/powerpoint/2010/main" val="348805927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_slide">
    <p:spTree>
      <p:nvGrpSpPr>
        <p:cNvPr id="1" name=""/>
        <p:cNvGrpSpPr/>
        <p:nvPr/>
      </p:nvGrpSpPr>
      <p:grpSpPr>
        <a:xfrm>
          <a:off x="0" y="0"/>
          <a:ext cx="0" cy="0"/>
          <a:chOff x="0" y="0"/>
          <a:chExt cx="0" cy="0"/>
        </a:xfrm>
      </p:grpSpPr>
      <p:sp>
        <p:nvSpPr>
          <p:cNvPr id="3" name="Foliennummernplatzhalter 5" descr="CMSLegal_Footer_SlideNumber"/>
          <p:cNvSpPr txBox="1"/>
          <p:nvPr userDrawn="1"/>
        </p:nvSpPr>
        <p:spPr>
          <a:xfrm>
            <a:off x="432000" y="6537600"/>
            <a:ext cx="324000" cy="252000"/>
          </a:xfrm>
          <a:prstGeom prst="rect"/>
        </p:spPr>
        <p:txBody>
          <a:bodyPr vert="horz" wrap="square" lIns="0" tIns="0" rIns="0" bIns="0" numCol="1" rtlCol="0" anchor="t" anchorCtr="0" compatLnSpc="1">
            <a:prstTxWarp prst="textNoShape"/>
          </a:bodyPr>
          <a:lstStyle>
            <a:defPPr>
              <a:defRPr lang="en-US"/>
            </a:defPPr>
            <a:lvl1pPr marL="0" algn="r" defTabSz="914400" rtl="0" eaLnBrk="1" latinLnBrk="0" hangingPunct="1">
              <a:defRPr sz="12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E07F8A69-A772-47F3-9266-D6EC4E088057}" type="slidenum">
              <a:rPr lang="de-DE" sz="1000" smtClean="0">
                <a:solidFill>
                  <a:srgbClr val="766A62"/>
                </a:solidFill>
              </a:rPr>
              <a:t>‹#›</a:t>
            </a:fld>
            <a:endParaRPr lang="de-DE" sz="1000">
              <a:solidFill>
                <a:srgbClr val="766A62"/>
              </a:solidFill>
            </a:endParaRPr>
          </a:p>
        </p:txBody>
      </p:sp>
    </p:spTree>
    <p:extLst>
      <p:ext uri="{BB962C8B-B14F-4D97-AF65-F5344CB8AC3E}">
        <p14:creationId xmlns:p14="http://schemas.microsoft.com/office/powerpoint/2010/main" val="4093222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claimer_slide">
    <p:spTree>
      <p:nvGrpSpPr>
        <p:cNvPr id="1" name=""/>
        <p:cNvGrpSpPr/>
        <p:nvPr/>
      </p:nvGrpSpPr>
      <p:grpSpPr>
        <a:xfrm>
          <a:off x="0" y="0"/>
          <a:ext cx="0" cy="0"/>
          <a:chOff x="0" y="0"/>
          <a:chExt cx="0" cy="0"/>
        </a:xfrm>
      </p:grpSpPr>
      <p:sp>
        <p:nvSpPr>
          <p:cNvPr id="11" name="Textplatzhalter 10" descr="CMS_Legal_Disclaimer_Textbox_003"/>
          <p:cNvSpPr>
            <a:spLocks noGrp="1"/>
          </p:cNvSpPr>
          <p:nvPr>
            <p:ph type="body" sz="quarter" idx="14" hasCustomPrompt="1"/>
          </p:nvPr>
        </p:nvSpPr>
        <p:spPr>
          <a:xfrm>
            <a:off x="432000" y="4417200"/>
            <a:ext cx="3970800" cy="1900800"/>
          </a:xfrm>
          <a:prstGeom prst="rect"/>
        </p:spPr>
        <p:txBody>
          <a:bodyPr lIns="0" tIns="36000" rIns="0" bIns="0"/>
          <a:lstStyle>
            <a:lvl1pPr marL="0" marR="0" indent="0" algn="l" defTabSz="914400" fontAlgn="auto" rtl="0" eaLnBrk="1" latinLnBrk="0" hangingPunct="1">
              <a:lnSpc>
                <a:spcPct val="100000"/>
              </a:lnSpc>
              <a:spcBef>
                <a:spcPct val="0"/>
              </a:spcBef>
              <a:spcAft>
                <a:spcPct val="0"/>
              </a:spcAft>
              <a:buClrTx/>
              <a:buSzTx/>
              <a:buFontTx/>
              <a:buNone/>
              <a:defRPr kumimoji="0" lang="en-GB" sz="1000" b="1" i="0" u="none" strike="noStrike" kern="1200" cap="none" spc="0" normalizeH="0" baseline="30000" noProof="0">
                <a:cs typeface="Arial" pitchFamily="34" charset="0"/>
              </a:defRPr>
            </a:lvl1pPr>
          </a:lstStyle>
          <a:p>
            <a:pPr marL="0" marR="0" lvl="0" indent="0" algn="l" defTabSz="914400" fontAlgn="auto" rtl="0" eaLnBrk="1" latinLnBrk="0" hangingPunct="1">
              <a:lnSpc>
                <a:spcPct val="100000"/>
              </a:lnSpc>
              <a:spcBef>
                <a:spcPct val="0"/>
              </a:spcBef>
              <a:spcAft>
                <a:spcPct val="0"/>
              </a:spcAft>
              <a:buClrTx/>
              <a:buSzTx/>
              <a:buFontTx/>
              <a:buNone/>
              <a:defRPr/>
            </a:pPr>
            <a:r>
              <a:rPr kumimoji="0" lang="en-GB" sz="1000" b="0" i="0" u="none" strike="noStrike" kern="1200" cap="none" spc="0" normalizeH="0" baseline="30000" noProof="0" dirty="1" smtClean="0">
                <a:ln>
                  <a:noFill/>
                </a:ln>
                <a:solidFill>
                  <a:prstClr val="black"/>
                </a:solidFill>
                <a:effectLst/>
                <a:uLnTx/>
                <a:uFillTx/>
                <a:latin typeface="Arial" pitchFamily="34" charset="0"/>
                <a:ea typeface="+mn-ea"/>
                <a:cs typeface="Arial" pitchFamily="34" charset="0"/>
              </a:rPr>
              <a:t>CMS Legal Services EEIG (CMS EEIG) is a European Economic Interest Grouping that coordinates an</a:t>
            </a:r>
          </a:p>
          <a:p>
            <a:pPr marL="0" marR="0" lvl="0" indent="0" algn="l" defTabSz="914400" fontAlgn="auto" rtl="0" eaLnBrk="1" latinLnBrk="0" hangingPunct="1">
              <a:lnSpc>
                <a:spcPct val="100000"/>
              </a:lnSpc>
              <a:spcBef>
                <a:spcPct val="0"/>
              </a:spcBef>
              <a:spcAft>
                <a:spcPct val="0"/>
              </a:spcAft>
              <a:buClrTx/>
              <a:buSzTx/>
              <a:buFontTx/>
              <a:buNone/>
              <a:defRPr/>
            </a:pPr>
            <a:r>
              <a:rPr kumimoji="0" lang="en-GB" sz="1000" b="0" i="0" u="none" strike="noStrike" kern="1200" cap="none" spc="0" normalizeH="0" baseline="30000" noProof="0" dirty="1" smtClean="0">
                <a:ln>
                  <a:noFill/>
                </a:ln>
                <a:solidFill>
                  <a:prstClr val="black"/>
                </a:solidFill>
                <a:effectLst/>
                <a:uLnTx/>
                <a:uFillTx/>
                <a:latin typeface="Arial" pitchFamily="34" charset="0"/>
                <a:ea typeface="+mn-ea"/>
                <a:cs typeface="Arial" pitchFamily="34" charset="0"/>
              </a:rPr>
              <a:t>organisation of independent law firms. CMS EEIG provides no client services. Such services are solely</a:t>
            </a:r>
          </a:p>
          <a:p>
            <a:pPr marL="0" marR="0" lvl="0" indent="0" algn="l" defTabSz="914400" fontAlgn="auto" rtl="0" eaLnBrk="1" latinLnBrk="0" hangingPunct="1">
              <a:lnSpc>
                <a:spcPct val="100000"/>
              </a:lnSpc>
              <a:spcBef>
                <a:spcPct val="0"/>
              </a:spcBef>
              <a:spcAft>
                <a:spcPct val="0"/>
              </a:spcAft>
              <a:buClrTx/>
              <a:buSzTx/>
              <a:buFontTx/>
              <a:buNone/>
              <a:defRPr/>
            </a:pPr>
            <a:r>
              <a:rPr kumimoji="0" lang="en-GB" sz="1000" b="0" i="0" u="none" strike="noStrike" kern="1200" cap="none" spc="0" normalizeH="0" baseline="30000" noProof="0" dirty="1" smtClean="0">
                <a:ln>
                  <a:noFill/>
                </a:ln>
                <a:solidFill>
                  <a:prstClr val="black"/>
                </a:solidFill>
                <a:effectLst/>
                <a:uLnTx/>
                <a:uFillTx/>
                <a:latin typeface="Arial" pitchFamily="34" charset="0"/>
                <a:ea typeface="+mn-ea"/>
                <a:cs typeface="Arial" pitchFamily="34" charset="0"/>
              </a:rPr>
              <a:t>provided by CMS EEIG’s member firms in their respective jurisdictions. CMS EEIG and each of its</a:t>
            </a:r>
          </a:p>
          <a:p>
            <a:pPr marL="0" marR="0" lvl="0" indent="0" algn="l" defTabSz="914400" fontAlgn="auto" rtl="0" eaLnBrk="1" latinLnBrk="0" hangingPunct="1">
              <a:lnSpc>
                <a:spcPct val="100000"/>
              </a:lnSpc>
              <a:spcBef>
                <a:spcPct val="0"/>
              </a:spcBef>
              <a:spcAft>
                <a:spcPct val="0"/>
              </a:spcAft>
              <a:buClrTx/>
              <a:buSzTx/>
              <a:buFontTx/>
              <a:buNone/>
              <a:defRPr/>
            </a:pPr>
            <a:r>
              <a:rPr kumimoji="0" lang="en-GB" sz="1000" b="0" i="0" u="none" strike="noStrike" kern="1200" cap="none" spc="0" normalizeH="0" baseline="30000" noProof="0" dirty="1" smtClean="0">
                <a:ln>
                  <a:noFill/>
                </a:ln>
                <a:solidFill>
                  <a:prstClr val="black"/>
                </a:solidFill>
                <a:effectLst/>
                <a:uLnTx/>
                <a:uFillTx/>
                <a:latin typeface="Arial" pitchFamily="34" charset="0"/>
                <a:ea typeface="+mn-ea"/>
                <a:cs typeface="Arial" pitchFamily="34" charset="0"/>
              </a:rPr>
              <a:t>member firms are separate and legally distinct entities, and no such entity has any authority to bind any other. CMS EEIG and each member firm are liable only for their own acts or omissions and not those of each other. The brand name “CMS” and the term “firm” are used to refer to some or all of the member firms or their offices.</a:t>
            </a:r>
          </a:p>
          <a:p>
            <a:pPr marL="0" marR="0" lvl="0" indent="0" algn="l" defTabSz="914400" fontAlgn="auto" rtl="0" eaLnBrk="1" latinLnBrk="0" hangingPunct="1">
              <a:lnSpc>
                <a:spcPct val="100000"/>
              </a:lnSpc>
              <a:spcBef>
                <a:spcPct val="0"/>
              </a:spcBef>
              <a:spcAft>
                <a:spcPct val="0"/>
              </a:spcAft>
              <a:buClrTx/>
              <a:buSzTx/>
              <a:buFontTx/>
              <a:buNone/>
              <a:defRPr/>
            </a:pPr>
            <a:endParaRPr kumimoji="0" lang="en-GB" sz="1000" b="0" i="0" u="none" strike="noStrike" kern="1200" cap="none" spc="0" normalizeH="0" baseline="30000" noProof="0" smtClean="0">
              <a:ln>
                <a:noFill/>
              </a:ln>
              <a:solidFill>
                <a:prstClr val="black"/>
              </a:solidFill>
              <a:effectLst/>
              <a:uLnTx/>
              <a:uFillTx/>
              <a:latin typeface="Arial" pitchFamily="34" charset="0"/>
              <a:ea typeface="+mn-ea"/>
              <a:cs typeface="Arial" pitchFamily="34" charset="0"/>
            </a:endParaRPr>
          </a:p>
          <a:p>
            <a:pPr marL="0" marR="0" lvl="0" indent="0" algn="l" defTabSz="914400" fontAlgn="auto" rtl="0" eaLnBrk="1" latinLnBrk="0" hangingPunct="1">
              <a:lnSpc>
                <a:spcPct val="100000"/>
              </a:lnSpc>
              <a:spcBef>
                <a:spcPct val="0"/>
              </a:spcBef>
              <a:spcAft>
                <a:spcPct val="0"/>
              </a:spcAft>
              <a:buClrTx/>
              <a:buSzTx/>
              <a:buFontTx/>
              <a:buNone/>
              <a:defRPr/>
            </a:pPr>
            <a:r>
              <a:rPr kumimoji="0" lang="en-GB" sz="1000" b="1" i="0" u="none" strike="noStrike" kern="1200" cap="none" spc="0" normalizeH="0" baseline="30000" noProof="0" dirty="1" smtClean="0">
                <a:ln>
                  <a:noFill/>
                </a:ln>
                <a:solidFill>
                  <a:prstClr val="black"/>
                </a:solidFill>
                <a:effectLst/>
                <a:uLnTx/>
                <a:uFillTx/>
                <a:latin typeface="Arial" pitchFamily="34" charset="0"/>
                <a:ea typeface="+mn-ea"/>
                <a:cs typeface="Arial" pitchFamily="34" charset="0"/>
              </a:rPr>
              <a:t>CMS locations:</a:t>
            </a:r>
          </a:p>
          <a:p>
            <a:pPr marL="0" marR="0" lvl="0" indent="0" algn="l" defTabSz="914400" fontAlgn="auto" rtl="0" eaLnBrk="1" latinLnBrk="0" hangingPunct="1">
              <a:lnSpc>
                <a:spcPct val="100000"/>
              </a:lnSpc>
              <a:spcBef>
                <a:spcPct val="0"/>
              </a:spcBef>
              <a:spcAft>
                <a:spcPct val="0"/>
              </a:spcAft>
              <a:buClrTx/>
              <a:buSzTx/>
              <a:buFontTx/>
              <a:buNone/>
              <a:defRPr/>
            </a:pPr>
            <a:r>
              <a:rPr kumimoji="0" lang="en-GB" sz="1000" b="0" i="0" u="none" strike="noStrike" kern="1200" cap="none" spc="0" normalizeH="0" baseline="30000" noProof="0" dirty="1" smtClean="0">
                <a:ln>
                  <a:noFill/>
                </a:ln>
                <a:solidFill>
                  <a:prstClr val="black"/>
                </a:solidFill>
                <a:effectLst/>
                <a:uLnTx/>
                <a:uFillTx/>
                <a:latin typeface="Arial" pitchFamily="34" charset="0"/>
                <a:ea typeface="+mn-ea"/>
                <a:cs typeface="Arial" pitchFamily="34" charset="0"/>
              </a:rPr>
              <a:t>Aberdeen, Algiers, Amsterdam, Antwerp, Barcelona, Beijing, Belgrade, Berlin, Bratislava, Bristol, Brussels, Bucharest, Budapest, Casablanca, Cologne, Dubai, </a:t>
            </a:r>
            <a:r>
              <a:rPr kumimoji="0" lang="en-GB" sz="1000" b="0" i="0" u="none" strike="noStrike" kern="1200" cap="none" spc="0" normalizeH="0" baseline="30000" noProof="0" dirty="1" smtClean="0">
                <a:ln>
                  <a:noFill/>
                </a:ln>
                <a:solidFill>
                  <a:prstClr val="black"/>
                </a:solidFill>
                <a:effectLst/>
                <a:uLnTx/>
                <a:uFillTx/>
                <a:latin typeface="Arial" pitchFamily="34" charset="0"/>
                <a:ea typeface="+mn-ea"/>
                <a:cs typeface="Arial" pitchFamily="34" charset="0"/>
              </a:rPr>
              <a:t>Duesseldorf</a:t>
            </a:r>
            <a:r>
              <a:rPr kumimoji="0" lang="en-GB" sz="1000" b="0" i="0" u="none" strike="noStrike" kern="1200" cap="none" spc="0" normalizeH="0" baseline="30000" noProof="0" dirty="1" smtClean="0">
                <a:ln>
                  <a:noFill/>
                </a:ln>
                <a:solidFill>
                  <a:prstClr val="black"/>
                </a:solidFill>
                <a:effectLst/>
                <a:uLnTx/>
                <a:uFillTx/>
                <a:latin typeface="Arial" pitchFamily="34" charset="0"/>
                <a:ea typeface="+mn-ea"/>
                <a:cs typeface="Arial" pitchFamily="34" charset="0"/>
              </a:rPr>
              <a:t>, Edinburgh, Frankfurt, Geneva, Glasgow, Hamburg, Istanbul, Kyiv, Leipzig, Lisbon, Ljubljana, London, Luxembourg, Lyon, Madrid, Mexico City, Milan, Moscow, Munich, Muscat, Paris, Podgorica, Prague, Rio de Janeiro, Rome, Sarajevo, Seville, Shanghai, Sofia, Strasbourg, Stuttgart, Tirana, Utrecht, Vienna, Warsaw, Zagreb and Zurich.</a:t>
            </a:r>
          </a:p>
          <a:p>
            <a:pPr marL="0" marR="0" lvl="0" indent="0" algn="l" defTabSz="914400" fontAlgn="auto" rtl="0" eaLnBrk="1" latinLnBrk="0" hangingPunct="1">
              <a:lnSpc>
                <a:spcPct val="100000"/>
              </a:lnSpc>
              <a:spcBef>
                <a:spcPct val="0"/>
              </a:spcBef>
              <a:spcAft>
                <a:spcPct val="0"/>
              </a:spcAft>
              <a:buClrTx/>
              <a:buSzTx/>
              <a:buFontTx/>
              <a:buNone/>
              <a:defRPr/>
            </a:pPr>
            <a:endParaRPr kumimoji="0" lang="en-GB" sz="1000" b="0" i="0" u="none" strike="noStrike" kern="1200" cap="none" spc="0" normalizeH="0" baseline="30000" noProof="0" smtClean="0">
              <a:ln>
                <a:noFill/>
              </a:ln>
              <a:solidFill>
                <a:prstClr val="black"/>
              </a:solidFill>
              <a:effectLst/>
              <a:uLnTx/>
              <a:uFillTx/>
              <a:latin typeface="Arial" pitchFamily="34" charset="0"/>
              <a:ea typeface="+mn-ea"/>
              <a:cs typeface="Arial" pitchFamily="34" charset="0"/>
            </a:endParaRPr>
          </a:p>
          <a:p>
            <a:pPr marL="0" marR="0" lvl="0" indent="0" algn="l" defTabSz="914400" fontAlgn="auto" rtl="0" eaLnBrk="1" latinLnBrk="0" hangingPunct="1">
              <a:lnSpc>
                <a:spcPct val="100000"/>
              </a:lnSpc>
              <a:spcBef>
                <a:spcPct val="0"/>
              </a:spcBef>
              <a:spcAft>
                <a:spcPct val="0"/>
              </a:spcAft>
              <a:buClrTx/>
              <a:buSzTx/>
              <a:buFontTx/>
              <a:buNone/>
              <a:defRPr/>
            </a:pPr>
            <a:endParaRPr kumimoji="0" lang="en-GB" sz="1000" b="0" i="0" u="none" strike="noStrike" kern="1200" cap="none" spc="0" normalizeH="0" baseline="30000" noProof="0" smtClean="0">
              <a:ln>
                <a:noFill/>
              </a:ln>
              <a:solidFill>
                <a:prstClr val="black"/>
              </a:solidFill>
              <a:effectLst/>
              <a:uLnTx/>
              <a:uFillTx/>
              <a:latin typeface="Arial" pitchFamily="34" charset="0"/>
              <a:ea typeface="+mn-ea"/>
              <a:cs typeface="Arial" pitchFamily="34" charset="0"/>
            </a:endParaRPr>
          </a:p>
          <a:p>
            <a:pPr marL="0" marR="0" lvl="0" indent="0" algn="l" defTabSz="914400" fontAlgn="auto" rtl="0" eaLnBrk="1" latinLnBrk="0" hangingPunct="1">
              <a:lnSpc>
                <a:spcPct val="100000"/>
              </a:lnSpc>
              <a:spcBef>
                <a:spcPct val="0"/>
              </a:spcBef>
              <a:spcAft>
                <a:spcPct val="0"/>
              </a:spcAft>
              <a:buClrTx/>
              <a:buSzTx/>
              <a:buFontTx/>
              <a:buNone/>
              <a:defRPr/>
            </a:pPr>
            <a:endParaRPr kumimoji="0" lang="en-GB" sz="1000" b="0" i="0" u="none" strike="noStrike" kern="1200" cap="none" spc="0" normalizeH="0" baseline="30000" noProof="0" smtClean="0">
              <a:ln>
                <a:noFill/>
              </a:ln>
              <a:solidFill>
                <a:prstClr val="black"/>
              </a:solidFill>
              <a:effectLst/>
              <a:uLnTx/>
              <a:uFillTx/>
              <a:latin typeface="Arial" pitchFamily="34" charset="0"/>
              <a:ea typeface="+mn-ea"/>
              <a:cs typeface="Arial" pitchFamily="34" charset="0"/>
            </a:endParaRPr>
          </a:p>
          <a:p>
            <a:pPr marL="0" marR="0" lvl="0" indent="0" algn="l" defTabSz="914400" fontAlgn="auto" rtl="0" eaLnBrk="1" latinLnBrk="0" hangingPunct="1">
              <a:lnSpc>
                <a:spcPct val="100000"/>
              </a:lnSpc>
              <a:spcBef>
                <a:spcPct val="0"/>
              </a:spcBef>
              <a:spcAft>
                <a:spcPct val="0"/>
              </a:spcAft>
              <a:buClrTx/>
              <a:buSzTx/>
              <a:buFontTx/>
              <a:buNone/>
              <a:defRPr/>
            </a:pPr>
            <a:r>
              <a:rPr kumimoji="0" lang="en-GB" sz="1000" b="1" i="0" u="none" strike="noStrike" kern="1200" cap="none" spc="0" normalizeH="0" baseline="30000" noProof="0" dirty="1" smtClean="0">
                <a:ln>
                  <a:noFill/>
                </a:ln>
                <a:solidFill>
                  <a:prstClr val="black"/>
                </a:solidFill>
                <a:effectLst/>
                <a:uLnTx/>
                <a:uFillTx/>
                <a:latin typeface="Arial" pitchFamily="34" charset="0"/>
                <a:ea typeface="+mn-ea"/>
                <a:cs typeface="Arial" pitchFamily="34" charset="0"/>
              </a:rPr>
              <a:t>www.cmslegal.com</a:t>
            </a:r>
          </a:p>
        </p:txBody>
      </p:sp>
      <p:cxnSp>
        <p:nvCxnSpPr>
          <p:cNvPr id="4" name="Gerade Verbindung 3"/>
          <p:cNvCxnSpPr/>
          <p:nvPr userDrawn="1"/>
        </p:nvCxnSpPr>
        <p:spPr>
          <a:xfrm>
            <a:off x="432000" y="4268328"/>
            <a:ext cx="3960146" cy="0"/>
          </a:xfrm>
          <a:prstGeom prst="line"/>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 name="Gerade Verbindung 5"/>
          <p:cNvCxnSpPr/>
          <p:nvPr userDrawn="1"/>
        </p:nvCxnSpPr>
        <p:spPr>
          <a:xfrm>
            <a:off x="432000" y="6094685"/>
            <a:ext cx="3960000" cy="0"/>
          </a:xfrm>
          <a:prstGeom prst="line"/>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Textplatzhalter 8" descr="CMS_Legal_Disclaimer_Textbox_001"/>
          <p:cNvSpPr>
            <a:spLocks noGrp="1"/>
          </p:cNvSpPr>
          <p:nvPr>
            <p:ph type="body" sz="quarter" idx="15" hasCustomPrompt="1"/>
          </p:nvPr>
        </p:nvSpPr>
        <p:spPr>
          <a:xfrm>
            <a:off x="432000" y="3668400"/>
            <a:ext cx="1738800" cy="601200"/>
          </a:xfrm>
          <a:prstGeom prst="rect"/>
        </p:spPr>
        <p:txBody>
          <a:bodyPr lIns="0" tIns="36000" rIns="0" bIns="0"/>
          <a:lstStyle>
            <a:lvl1pPr marL="0" marR="0" indent="0" algn="l" defTabSz="914400" fontAlgn="auto" rtl="0" eaLnBrk="1" latinLnBrk="0" hangingPunct="1">
              <a:lnSpc>
                <a:spcPct val="100000"/>
              </a:lnSpc>
              <a:spcBef>
                <a:spcPct val="0"/>
              </a:spcBef>
              <a:spcAft>
                <a:spcPct val="0"/>
              </a:spcAft>
              <a:buClrTx/>
              <a:buSzTx/>
              <a:buFontTx/>
              <a:buNone/>
              <a:defRPr sz="1000"/>
            </a:lvl1pPr>
          </a:lstStyle>
          <a:p>
            <a:pPr marL="0" marR="0" lvl="0" indent="0" algn="l" defTabSz="914400" fontAlgn="auto" rtl="0" eaLnBrk="1" latinLnBrk="0" hangingPunct="1">
              <a:lnSpc>
                <a:spcPct val="100000"/>
              </a:lnSpc>
              <a:spcBef>
                <a:spcPct val="0"/>
              </a:spcBef>
              <a:spcAft>
                <a:spcPct val="0"/>
              </a:spcAft>
              <a:buClrTx/>
              <a:buSzTx/>
              <a:buFontTx/>
              <a:buNone/>
              <a:defRPr/>
            </a:pPr>
            <a:r>
              <a:rPr kumimoji="0" lang="en-GB" sz="1000" b="1" i="0" u="none" strike="noStrike" kern="1200" cap="none" spc="0" normalizeH="0" baseline="30000" noProof="0" dirty="1" smtClean="0">
                <a:ln>
                  <a:noFill/>
                </a:ln>
                <a:solidFill>
                  <a:prstClr val="black"/>
                </a:solidFill>
                <a:effectLst/>
                <a:uLnTx/>
                <a:uFillTx/>
                <a:latin typeface="Arial" pitchFamily="34" charset="0"/>
                <a:ea typeface="+mn-ea"/>
                <a:cs typeface="Arial" pitchFamily="34" charset="0"/>
              </a:rPr>
              <a:t>Your free online legal information service.</a:t>
            </a:r>
          </a:p>
          <a:p>
            <a:pPr marL="0" marR="0" lvl="0" indent="0" algn="l" defTabSz="914400" fontAlgn="auto" rtl="0" eaLnBrk="1" latinLnBrk="0" hangingPunct="1">
              <a:lnSpc>
                <a:spcPct val="100000"/>
              </a:lnSpc>
              <a:spcBef>
                <a:spcPct val="0"/>
              </a:spcBef>
              <a:spcAft>
                <a:spcPct val="0"/>
              </a:spcAft>
              <a:buClrTx/>
              <a:buSzTx/>
              <a:buFontTx/>
              <a:buNone/>
              <a:defRPr/>
            </a:pPr>
            <a:endParaRPr kumimoji="0" lang="en-GB" sz="1000" b="0" i="0" u="none" strike="noStrike" kern="1200" cap="none" spc="0" normalizeH="0" baseline="30000" noProof="0" smtClean="0">
              <a:ln>
                <a:noFill/>
              </a:ln>
              <a:solidFill>
                <a:prstClr val="black"/>
              </a:solidFill>
              <a:effectLst/>
              <a:uLnTx/>
              <a:uFillTx/>
              <a:latin typeface="Arial" pitchFamily="34" charset="0"/>
              <a:ea typeface="+mn-ea"/>
              <a:cs typeface="Arial" pitchFamily="34" charset="0"/>
            </a:endParaRPr>
          </a:p>
          <a:p>
            <a:pPr marL="0" marR="0" lvl="0" indent="0" algn="l" defTabSz="914400" fontAlgn="auto" rtl="0" eaLnBrk="1" latinLnBrk="0" hangingPunct="1">
              <a:lnSpc>
                <a:spcPct val="100000"/>
              </a:lnSpc>
              <a:spcBef>
                <a:spcPct val="0"/>
              </a:spcBef>
              <a:spcAft>
                <a:spcPct val="0"/>
              </a:spcAft>
              <a:buClrTx/>
              <a:buSzTx/>
              <a:buFontTx/>
              <a:buNone/>
              <a:defRPr/>
            </a:pPr>
            <a:r>
              <a:rPr kumimoji="0" lang="en-GB" sz="1000" b="0" i="0" u="none" strike="noStrike" kern="1200" cap="none" spc="0" normalizeH="0" baseline="30000" noProof="0" dirty="1" smtClean="0">
                <a:ln>
                  <a:noFill/>
                </a:ln>
                <a:solidFill>
                  <a:prstClr val="black"/>
                </a:solidFill>
                <a:effectLst/>
                <a:uLnTx/>
                <a:uFillTx/>
                <a:latin typeface="Arial" pitchFamily="34" charset="0"/>
                <a:ea typeface="+mn-ea"/>
                <a:cs typeface="Arial" pitchFamily="34" charset="0"/>
              </a:rPr>
              <a:t>A subscription service for legal articles </a:t>
            </a:r>
          </a:p>
          <a:p>
            <a:pPr marL="0" marR="0" lvl="0" indent="0" algn="l" defTabSz="914400" fontAlgn="auto" rtl="0" eaLnBrk="1" latinLnBrk="0" hangingPunct="1">
              <a:lnSpc>
                <a:spcPct val="100000"/>
              </a:lnSpc>
              <a:spcBef>
                <a:spcPct val="0"/>
              </a:spcBef>
              <a:spcAft>
                <a:spcPct val="0"/>
              </a:spcAft>
              <a:buClrTx/>
              <a:buSzTx/>
              <a:buFontTx/>
              <a:buNone/>
              <a:defRPr/>
            </a:pPr>
            <a:r>
              <a:rPr kumimoji="0" lang="en-GB" sz="1000" b="0" i="0" u="none" strike="noStrike" kern="1200" cap="none" spc="0" normalizeH="0" baseline="30000" noProof="0" dirty="1" smtClean="0">
                <a:ln>
                  <a:noFill/>
                </a:ln>
                <a:solidFill>
                  <a:prstClr val="black"/>
                </a:solidFill>
                <a:effectLst/>
                <a:uLnTx/>
                <a:uFillTx/>
                <a:latin typeface="Arial" pitchFamily="34" charset="0"/>
                <a:ea typeface="+mn-ea"/>
                <a:cs typeface="Arial" pitchFamily="34" charset="0"/>
              </a:rPr>
              <a:t>on a variety of topics delivered by email.</a:t>
            </a:r>
          </a:p>
          <a:p>
            <a:pPr marL="0" marR="0" lvl="0" indent="0" algn="l" defTabSz="914400" fontAlgn="auto" rtl="0" eaLnBrk="1" latinLnBrk="0" hangingPunct="1">
              <a:lnSpc>
                <a:spcPct val="100000"/>
              </a:lnSpc>
              <a:spcBef>
                <a:spcPct val="0"/>
              </a:spcBef>
              <a:spcAft>
                <a:spcPct val="0"/>
              </a:spcAft>
              <a:buClrTx/>
              <a:buSzTx/>
              <a:buFontTx/>
              <a:buNone/>
              <a:defRPr/>
            </a:pPr>
            <a:r>
              <a:rPr kumimoji="0" lang="en-GB" sz="1000" b="1" i="0" u="none" strike="noStrike" kern="1200" cap="none" spc="0" normalizeH="0" baseline="30000" noProof="0" dirty="1" smtClean="0">
                <a:ln>
                  <a:noFill/>
                </a:ln>
                <a:solidFill>
                  <a:prstClr val="black"/>
                </a:solidFill>
                <a:effectLst/>
                <a:uLnTx/>
                <a:uFillTx/>
                <a:latin typeface="Arial" pitchFamily="34" charset="0"/>
                <a:ea typeface="+mn-ea"/>
                <a:cs typeface="Arial" pitchFamily="34" charset="0"/>
              </a:rPr>
              <a:t>www.cms-lawnow.com</a:t>
            </a:r>
          </a:p>
        </p:txBody>
      </p:sp>
      <p:sp>
        <p:nvSpPr>
          <p:cNvPr id="12" name="Textplatzhalter 8" descr="CMS_Legal_Disclaimer_Textbox_002"/>
          <p:cNvSpPr>
            <a:spLocks noGrp="1"/>
          </p:cNvSpPr>
          <p:nvPr>
            <p:ph type="body" sz="quarter" idx="16" hasCustomPrompt="1"/>
          </p:nvPr>
        </p:nvSpPr>
        <p:spPr>
          <a:xfrm>
            <a:off x="2592000" y="3668400"/>
            <a:ext cx="1738800" cy="601200"/>
          </a:xfrm>
          <a:prstGeom prst="rect"/>
        </p:spPr>
        <p:txBody>
          <a:bodyPr lIns="0" tIns="36000" rIns="0" bIns="0"/>
          <a:lstStyle>
            <a:lvl1pPr marL="0" marR="0" indent="0" algn="l" defTabSz="914400" fontAlgn="auto" rtl="0" eaLnBrk="1" latinLnBrk="0" hangingPunct="1">
              <a:lnSpc>
                <a:spcPct val="100000"/>
              </a:lnSpc>
              <a:spcBef>
                <a:spcPct val="0"/>
              </a:spcBef>
              <a:spcAft>
                <a:spcPct val="0"/>
              </a:spcAft>
              <a:buClrTx/>
              <a:buSzTx/>
              <a:buFontTx/>
              <a:buNone/>
              <a:defRPr sz="1000"/>
            </a:lvl1pPr>
          </a:lstStyle>
          <a:p>
            <a:pPr marL="0" marR="0" lvl="0" indent="0" algn="l" defTabSz="914400" fontAlgn="auto" rtl="0" eaLnBrk="1" latinLnBrk="0" hangingPunct="1">
              <a:lnSpc>
                <a:spcPct val="100000"/>
              </a:lnSpc>
              <a:spcBef>
                <a:spcPct val="0"/>
              </a:spcBef>
              <a:spcAft>
                <a:spcPct val="0"/>
              </a:spcAft>
              <a:buClrTx/>
              <a:buSzTx/>
              <a:buFontTx/>
              <a:buNone/>
              <a:defRPr/>
            </a:pPr>
            <a:r>
              <a:rPr kumimoji="0" lang="en-GB" sz="1000" b="1" i="0" u="none" strike="noStrike" kern="1200" cap="none" spc="0" normalizeH="0" baseline="30000" noProof="0" dirty="1" smtClean="0">
                <a:ln>
                  <a:noFill/>
                </a:ln>
                <a:solidFill>
                  <a:prstClr val="black"/>
                </a:solidFill>
                <a:effectLst/>
                <a:uLnTx/>
                <a:uFillTx/>
                <a:latin typeface="Arial" pitchFamily="34" charset="0"/>
                <a:ea typeface="+mn-ea"/>
                <a:cs typeface="Arial" pitchFamily="34" charset="0"/>
              </a:rPr>
              <a:t>Your expert legal publications online.</a:t>
            </a:r>
          </a:p>
          <a:p>
            <a:pPr marL="0" marR="0" lvl="0" indent="0" algn="l" defTabSz="914400" fontAlgn="auto" rtl="0" eaLnBrk="1" latinLnBrk="0" hangingPunct="1">
              <a:lnSpc>
                <a:spcPct val="100000"/>
              </a:lnSpc>
              <a:spcBef>
                <a:spcPct val="0"/>
              </a:spcBef>
              <a:spcAft>
                <a:spcPct val="0"/>
              </a:spcAft>
              <a:buClrTx/>
              <a:buSzTx/>
              <a:buFontTx/>
              <a:buNone/>
              <a:defRPr/>
            </a:pPr>
            <a:endParaRPr kumimoji="0" lang="en-GB" sz="1000" b="1" i="0" u="none" strike="noStrike" kern="1200" cap="none" spc="0" normalizeH="0" baseline="30000" noProof="0" smtClean="0">
              <a:ln>
                <a:noFill/>
              </a:ln>
              <a:solidFill>
                <a:prstClr val="black"/>
              </a:solidFill>
              <a:effectLst/>
              <a:uLnTx/>
              <a:uFillTx/>
              <a:latin typeface="Arial" pitchFamily="34" charset="0"/>
              <a:ea typeface="+mn-ea"/>
              <a:cs typeface="Arial" pitchFamily="34" charset="0"/>
            </a:endParaRPr>
          </a:p>
          <a:p>
            <a:pPr marL="0" marR="0" lvl="0" indent="0" algn="l" defTabSz="914400" fontAlgn="auto" rtl="0" eaLnBrk="1" latinLnBrk="0" hangingPunct="1">
              <a:lnSpc>
                <a:spcPct val="100000"/>
              </a:lnSpc>
              <a:spcBef>
                <a:spcPct val="0"/>
              </a:spcBef>
              <a:spcAft>
                <a:spcPct val="0"/>
              </a:spcAft>
              <a:buClrTx/>
              <a:buSzTx/>
              <a:buFontTx/>
              <a:buNone/>
              <a:defRPr/>
            </a:pPr>
            <a:r>
              <a:rPr kumimoji="0" lang="en-GB" sz="1000" b="0" i="0" u="none" strike="noStrike" kern="1200" cap="none" spc="0" normalizeH="0" baseline="30000" noProof="0" dirty="1" smtClean="0">
                <a:ln>
                  <a:noFill/>
                </a:ln>
                <a:solidFill>
                  <a:prstClr val="black"/>
                </a:solidFill>
                <a:effectLst/>
                <a:uLnTx/>
                <a:uFillTx/>
                <a:latin typeface="Arial" pitchFamily="34" charset="0"/>
                <a:ea typeface="+mn-ea"/>
                <a:cs typeface="Arial" pitchFamily="34" charset="0"/>
              </a:rPr>
              <a:t>In-depth international legal research </a:t>
            </a:r>
          </a:p>
          <a:p>
            <a:pPr marL="0" marR="0" lvl="0" indent="0" algn="l" defTabSz="914400" fontAlgn="auto" rtl="0" eaLnBrk="1" latinLnBrk="0" hangingPunct="1">
              <a:lnSpc>
                <a:spcPct val="100000"/>
              </a:lnSpc>
              <a:spcBef>
                <a:spcPct val="0"/>
              </a:spcBef>
              <a:spcAft>
                <a:spcPct val="0"/>
              </a:spcAft>
              <a:buClrTx/>
              <a:buSzTx/>
              <a:buFontTx/>
              <a:buNone/>
              <a:defRPr/>
            </a:pPr>
            <a:r>
              <a:rPr kumimoji="0" lang="en-GB" sz="1000" b="0" i="0" u="none" strike="noStrike" kern="1200" cap="none" spc="0" normalizeH="0" baseline="30000" noProof="0" dirty="1" smtClean="0">
                <a:ln>
                  <a:noFill/>
                </a:ln>
                <a:solidFill>
                  <a:prstClr val="black"/>
                </a:solidFill>
                <a:effectLst/>
                <a:uLnTx/>
                <a:uFillTx/>
                <a:latin typeface="Arial" pitchFamily="34" charset="0"/>
                <a:ea typeface="+mn-ea"/>
                <a:cs typeface="Arial" pitchFamily="34" charset="0"/>
              </a:rPr>
              <a:t>and insights that can be personalised. </a:t>
            </a:r>
          </a:p>
          <a:p>
            <a:pPr marL="0" marR="0" lvl="0" indent="0" algn="l" defTabSz="914400" fontAlgn="auto" rtl="0" eaLnBrk="1" latinLnBrk="0" hangingPunct="1">
              <a:lnSpc>
                <a:spcPct val="100000"/>
              </a:lnSpc>
              <a:spcBef>
                <a:spcPct val="0"/>
              </a:spcBef>
              <a:spcAft>
                <a:spcPct val="0"/>
              </a:spcAft>
              <a:buClrTx/>
              <a:buSzTx/>
              <a:buFontTx/>
              <a:buNone/>
              <a:defRPr/>
            </a:pPr>
            <a:r>
              <a:rPr kumimoji="0" lang="en-GB" sz="1000" b="1" i="0" u="none" strike="noStrike" kern="1200" cap="none" spc="0" normalizeH="0" baseline="30000" noProof="0" dirty="1" smtClean="0">
                <a:ln>
                  <a:noFill/>
                </a:ln>
                <a:solidFill>
                  <a:prstClr val="black"/>
                </a:solidFill>
                <a:effectLst/>
                <a:uLnTx/>
                <a:uFillTx/>
                <a:latin typeface="Arial" pitchFamily="34" charset="0"/>
                <a:ea typeface="+mn-ea"/>
                <a:cs typeface="Arial" pitchFamily="34" charset="0"/>
              </a:rPr>
              <a:t>eguides.cmslegal.com</a:t>
            </a:r>
          </a:p>
        </p:txBody>
      </p:sp>
      <p:sp>
        <p:nvSpPr>
          <p:cNvPr id="8" name="Foliennummernplatzhalter 5" descr="CMSLegal_Footer_SlideNumber"/>
          <p:cNvSpPr txBox="1"/>
          <p:nvPr userDrawn="1"/>
        </p:nvSpPr>
        <p:spPr>
          <a:xfrm>
            <a:off x="432000" y="6537600"/>
            <a:ext cx="324000" cy="252000"/>
          </a:xfrm>
          <a:prstGeom prst="rect"/>
        </p:spPr>
        <p:txBody>
          <a:bodyPr vert="horz" wrap="square" lIns="0" tIns="0" rIns="0" bIns="0" numCol="1" rtlCol="0" anchor="t" anchorCtr="0" compatLnSpc="1">
            <a:prstTxWarp prst="textNoShape"/>
          </a:bodyPr>
          <a:lstStyle>
            <a:defPPr>
              <a:defRPr lang="en-US"/>
            </a:defPPr>
            <a:lvl1pPr marL="0" algn="r" defTabSz="914400" rtl="0" eaLnBrk="1" latinLnBrk="0" hangingPunct="1">
              <a:defRPr sz="12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E07F8A69-A772-47F3-9266-D6EC4E088057}" type="slidenum">
              <a:rPr lang="de-DE" sz="1000" smtClean="0">
                <a:solidFill>
                  <a:srgbClr val="766A62"/>
                </a:solidFill>
              </a:rPr>
              <a:t>‹#›</a:t>
            </a:fld>
            <a:endParaRPr lang="de-DE" sz="1000">
              <a:solidFill>
                <a:srgbClr val="766A62"/>
              </a:solidFill>
            </a:endParaRPr>
          </a:p>
        </p:txBody>
      </p:sp>
    </p:spTree>
    <p:extLst>
      <p:ext uri="{BB962C8B-B14F-4D97-AF65-F5344CB8AC3E}">
        <p14:creationId xmlns:p14="http://schemas.microsoft.com/office/powerpoint/2010/main" val="260024129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ermediate_title_page_with_full_image">
    <p:spTree>
      <p:nvGrpSpPr>
        <p:cNvPr id="1" name=""/>
        <p:cNvGrpSpPr/>
        <p:nvPr/>
      </p:nvGrpSpPr>
      <p:grpSpPr>
        <a:xfrm>
          <a:off x="0" y="0"/>
          <a:ext cx="0" cy="0"/>
          <a:chOff x="0" y="0"/>
          <a:chExt cx="0" cy="0"/>
        </a:xfrm>
      </p:grpSpPr>
      <p:pic>
        <p:nvPicPr>
          <p:cNvPr id="7" name="Picture 3" descr="CMSLegal_Picture_Replace"/>
          <p:cNvPicPr>
            <a:picLocks noChangeAspect="1"/>
          </p:cNvPicPr>
          <p:nvPr userDrawn="1"/>
        </p:nvPicPr>
        <p:blipFill>
          <a:blip r:embed="rId2"/>
          <a:srcRect/>
          <a:stretch>
            <a:fillRect/>
          </a:stretch>
        </p:blipFill>
        <p:spPr>
          <a:xfrm>
            <a:off x="0" y="0"/>
            <a:ext cx="9144000" cy="6858000"/>
          </a:xfrm>
          <a:prstGeom prst="rect"/>
        </p:spPr>
      </p:pic>
      <p:sp>
        <p:nvSpPr>
          <p:cNvPr id="11" name="Titelplatzhalter 1"/>
          <p:cNvSpPr>
            <a:spLocks noGrp="1"/>
          </p:cNvSpPr>
          <p:nvPr>
            <p:ph type="title"/>
          </p:nvPr>
        </p:nvSpPr>
        <p:spPr>
          <a:xfrm>
            <a:off x="432000" y="4269600"/>
            <a:ext cx="7200000" cy="936000"/>
          </a:xfrm>
          <a:prstGeom prst="rect"/>
          <a:noFill/>
          <a:ln w="9525">
            <a:noFill/>
            <a:miter lim="800000"/>
          </a:ln>
        </p:spPr>
        <p:txBody>
          <a:bodyPr vert="horz" wrap="square" lIns="0" tIns="0" rIns="0" bIns="0" numCol="1" anchor="b" anchorCtr="0" compatLnSpc="1">
            <a:prstTxWarp prst="textNoShape"/>
          </a:bodyPr>
          <a:lstStyle/>
          <a:p>
            <a:r>
              <a:rPr lang="en-GB" sz="2000" b="1" baseline="0" noProof="0" dirty="1" smtClean="0">
                <a:solidFill>
                  <a:srgbClr val="000000"/>
                </a:solidFill>
                <a:latin typeface="Arial"/>
              </a:rPr>
              <a:t>This is an intermediate title page with picture. </a:t>
            </a:r>
            <a:br>
              <a:rPr lang="en-GB" sz="2000" b="1" baseline="0" noProof="0" dirty="1" smtClean="0">
                <a:solidFill>
                  <a:srgbClr val="000000"/>
                </a:solidFill>
                <a:latin typeface="Arial"/>
              </a:rPr>
            </a:br>
            <a:r>
              <a:rPr lang="en-GB" sz="2000" b="1" baseline="0" noProof="0" dirty="1" smtClean="0">
                <a:solidFill>
                  <a:srgbClr val="000000"/>
                </a:solidFill>
                <a:latin typeface="Arial"/>
              </a:rPr>
              <a:t>Arial 20/24pt, bold.</a:t>
            </a:r>
            <a:endParaRPr lang="en-GB" noProof="0" smtClean="0"/>
          </a:p>
        </p:txBody>
      </p:sp>
      <p:sp>
        <p:nvSpPr>
          <p:cNvPr id="12" name="Text Placeholder 11"/>
          <p:cNvSpPr>
            <a:spLocks noGrp="1"/>
          </p:cNvSpPr>
          <p:nvPr>
            <p:ph type="body" sz="quarter" idx="15" hasCustomPrompt="1"/>
          </p:nvPr>
        </p:nvSpPr>
        <p:spPr>
          <a:xfrm>
            <a:off x="432000" y="5378400"/>
            <a:ext cx="7200000" cy="936000"/>
          </a:xfrm>
          <a:prstGeom prst="rect"/>
        </p:spPr>
        <p:txBody>
          <a:bodyPr lIns="0" tIns="0" rIns="0" bIns="0"/>
          <a:lstStyle>
            <a:lvl1pPr marL="342900" marR="0" indent="-342900" algn="l" defTabSz="914400" fontAlgn="base" rtl="0" eaLnBrk="1" latinLnBrk="0" hangingPunct="1">
              <a:lnSpc>
                <a:spcPct val="100000"/>
              </a:lnSpc>
              <a:spcBef>
                <a:spcPct val="20000"/>
              </a:spcBef>
              <a:spcAft>
                <a:spcPct val="0"/>
              </a:spcAft>
              <a:buClrTx/>
              <a:buSzTx/>
              <a:buFontTx/>
              <a:buNone/>
              <a:defRPr b="0"/>
            </a:lvl1pPr>
          </a:lstStyle>
          <a:p>
            <a:pPr marL="342900" marR="0" lvl="0" indent="-342900" algn="l" defTabSz="914400" fontAlgn="base" rtl="0" eaLnBrk="1" latinLnBrk="0" hangingPunct="1">
              <a:lnSpc>
                <a:spcPct val="100000"/>
              </a:lnSpc>
              <a:spcBef>
                <a:spcPct val="20000"/>
              </a:spcBef>
              <a:spcAft>
                <a:spcPct val="0"/>
              </a:spcAft>
              <a:buClrTx/>
              <a:buSzTx/>
              <a:buFontTx/>
              <a:buNone/>
              <a:defRPr/>
            </a:pPr>
            <a:r>
              <a:rPr lang="en-GB" sz="1400" baseline="0" noProof="0" dirty="1" smtClean="0">
                <a:solidFill>
                  <a:srgbClr val="000000"/>
                </a:solidFill>
                <a:latin typeface="Arial"/>
              </a:rPr>
              <a:t>This is the sub-heading, Arial 14/18pt. </a:t>
            </a:r>
            <a:endParaRPr lang="en-GB" noProof="0" smtClean="0"/>
          </a:p>
        </p:txBody>
      </p:sp>
      <p:pic>
        <p:nvPicPr>
          <p:cNvPr id="2" name="Picture 1" descr="CMSLegal_Cover_Logo_IM_iL_001_P"/>
          <p:cNvPicPr>
            <a:picLocks noChangeAspect="1"/>
          </p:cNvPicPr>
          <p:nvPr userDrawn="1"/>
        </p:nvPicPr>
        <p:blipFill>
          <a:blip r:embed="rId3"/>
          <a:srcRect/>
          <a:stretch>
            <a:fillRect/>
          </a:stretch>
        </p:blipFill>
        <p:spPr>
          <a:xfrm>
            <a:off x="431283" y="429768"/>
            <a:ext cx="8281432" cy="649225"/>
          </a:xfrm>
          <a:prstGeom prst="rect"/>
        </p:spPr>
      </p:pic>
      <p:sp>
        <p:nvSpPr>
          <p:cNvPr id="9" name="Foliennummernplatzhalter 5" descr="CMSLegal_Footer_SlideNumber"/>
          <p:cNvSpPr>
            <a:spLocks noGrp="1"/>
          </p:cNvSpPr>
          <p:nvPr>
            <p:ph type="sldNum" sz="quarter" idx="4"/>
          </p:nvPr>
        </p:nvSpPr>
        <p:spPr>
          <a:xfrm>
            <a:off x="432000" y="6537600"/>
            <a:ext cx="324000" cy="252000"/>
          </a:xfrm>
          <a:prstGeom prst="rect"/>
        </p:spPr>
        <p:txBody>
          <a:bodyPr vert="horz" wrap="square" lIns="0" tIns="0" rIns="0" bIns="0" numCol="1" anchor="t" anchorCtr="0" compatLnSpc="1">
            <a:prstTxWarp prst="textNoShape"/>
          </a:bodyPr>
          <a:lstStyle>
            <a:lvl1pPr algn="l">
              <a:defRPr sz="1000">
                <a:solidFill>
                  <a:srgbClr val="766A62"/>
                </a:solidFill>
                <a:latin typeface="Arial" pitchFamily="34" charset="0"/>
                <a:cs typeface="Arial" pitchFamily="34" charset="0"/>
              </a:defRPr>
            </a:lvl1pPr>
          </a:lstStyle>
          <a:p>
            <a:fld id="{C59E9118-33B1-4D54-B9F3-5B7DAEA597CD}" type="slidenum">
              <a:rPr lang="en-GB" smtClean="0"/>
              <a:t>‹#›</a:t>
            </a:fld>
            <a:endParaRPr lang="en-GB"/>
          </a:p>
        </p:txBody>
      </p:sp>
      <p:sp>
        <p:nvSpPr>
          <p:cNvPr id="10" name="TextBox 12" descr="CMSLegal_Footer_Text_Date"/>
          <p:cNvSpPr txBox="1"/>
          <p:nvPr userDrawn="1"/>
        </p:nvSpPr>
        <p:spPr>
          <a:xfrm>
            <a:off x="763200" y="6537600"/>
            <a:ext cx="3808800" cy="252000"/>
          </a:xfrm>
          <a:prstGeom prst="rect"/>
          <a:noFill/>
          <a:ln>
            <a:noFill/>
          </a:ln>
        </p:spPr>
        <p:txBody>
          <a:bodyPr wrap="square" lIns="0" tIns="0" rIns="0" bIns="0" rtlCol="0">
            <a:noAutofit/>
          </a:bodyPr>
          <a:lstStyle/>
          <a:p>
            <a:r>
              <a:rPr lang="en-GB" sz="1000" noProof="0" dirty="1" smtClean="0">
                <a:solidFill>
                  <a:srgbClr val="766A62"/>
                </a:solidFill>
                <a:latin typeface="Arial" panose="020b0604020202020204" pitchFamily="34" charset="0"/>
                <a:cs typeface="Arial" pitchFamily="34" charset="0"/>
              </a:rPr>
              <a:t>esports | 8 november 2018</a:t>
            </a:r>
            <a:endParaRPr lang="en-GB" sz="1000" noProof="0">
              <a:solidFill>
                <a:srgbClr val="766A62"/>
              </a:solidFill>
              <a:latin typeface="Arial" panose="020b0604020202020204" pitchFamily="34" charset="0"/>
              <a:cs typeface="Arial" pitchFamily="34" charset="0"/>
            </a:endParaRPr>
          </a:p>
        </p:txBody>
      </p:sp>
      <p:sp>
        <p:nvSpPr>
          <p:cNvPr id="13" name="TextBox 12" descr="CMSLegal_Footer_Firm"/>
          <p:cNvSpPr txBox="1"/>
          <p:nvPr userDrawn="1"/>
        </p:nvSpPr>
        <p:spPr>
          <a:xfrm>
            <a:off x="4575600" y="6537600"/>
            <a:ext cx="4132800" cy="252000"/>
          </a:xfrm>
          <a:prstGeom prst="rect"/>
          <a:noFill/>
          <a:ln>
            <a:noFill/>
          </a:ln>
        </p:spPr>
        <p:txBody>
          <a:bodyPr wrap="square" lIns="0" tIns="0" rIns="0" bIns="0" rtlCol="0">
            <a:noAutofit/>
          </a:bodyPr>
          <a:lstStyle/>
          <a:p>
            <a:pPr algn="r"/>
            <a:r>
              <a:rPr lang="en-GB" sz="1000" noProof="0" dirty="1" smtClean="0">
                <a:solidFill>
                  <a:srgbClr val="766A62"/>
                </a:solidFill>
                <a:latin typeface="Arial" panose="020b0604020202020204" pitchFamily="34" charset="0"/>
                <a:cs typeface="Arial" pitchFamily="34" charset="0"/>
              </a:rPr>
              <a:t>CMS</a:t>
            </a:r>
            <a:endParaRPr lang="en-GB" sz="1000" noProof="0">
              <a:solidFill>
                <a:srgbClr val="766A62"/>
              </a:solidFill>
              <a:latin typeface="Arial" panose="020b0604020202020204" pitchFamily="34" charset="0"/>
              <a:cs typeface="Arial" pitchFamily="34" charset="0"/>
            </a:endParaRPr>
          </a:p>
        </p:txBody>
      </p:sp>
    </p:spTree>
    <p:extLst>
      <p:ext uri="{BB962C8B-B14F-4D97-AF65-F5344CB8AC3E}">
        <p14:creationId xmlns:p14="http://schemas.microsoft.com/office/powerpoint/2010/main" val="38173430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rmediate_title_page_with_image">
    <p:spTree>
      <p:nvGrpSpPr>
        <p:cNvPr id="1" name=""/>
        <p:cNvGrpSpPr/>
        <p:nvPr/>
      </p:nvGrpSpPr>
      <p:grpSpPr>
        <a:xfrm>
          <a:off x="0" y="0"/>
          <a:ext cx="0" cy="0"/>
          <a:chOff x="0" y="0"/>
          <a:chExt cx="0" cy="0"/>
        </a:xfrm>
      </p:grpSpPr>
      <p:pic>
        <p:nvPicPr>
          <p:cNvPr id="5" name="Picture 4" descr="CMSLegal_Picture_Replace"/>
          <p:cNvPicPr>
            <a:picLocks noChangeAspect="1"/>
          </p:cNvPicPr>
          <p:nvPr userDrawn="1"/>
        </p:nvPicPr>
        <p:blipFill>
          <a:blip r:embed="rId2"/>
          <a:srcRect/>
          <a:stretch>
            <a:fillRect/>
          </a:stretch>
        </p:blipFill>
        <p:spPr>
          <a:xfrm>
            <a:off x="216408" y="219456"/>
            <a:ext cx="8711184" cy="3669791"/>
          </a:xfrm>
          <a:prstGeom prst="rect"/>
        </p:spPr>
      </p:pic>
      <p:sp>
        <p:nvSpPr>
          <p:cNvPr id="11" name="Titelplatzhalter 1"/>
          <p:cNvSpPr>
            <a:spLocks noGrp="1"/>
          </p:cNvSpPr>
          <p:nvPr>
            <p:ph type="title"/>
          </p:nvPr>
        </p:nvSpPr>
        <p:spPr>
          <a:xfrm>
            <a:off x="432000" y="4269600"/>
            <a:ext cx="7200000" cy="936000"/>
          </a:xfrm>
          <a:prstGeom prst="rect"/>
          <a:noFill/>
          <a:ln w="9525">
            <a:noFill/>
            <a:miter lim="800000"/>
          </a:ln>
        </p:spPr>
        <p:txBody>
          <a:bodyPr vert="horz" wrap="square" lIns="0" tIns="0" rIns="0" bIns="0" numCol="1" anchor="b" anchorCtr="0" compatLnSpc="1">
            <a:prstTxWarp prst="textNoShape"/>
          </a:bodyPr>
          <a:lstStyle/>
          <a:p>
            <a:r>
              <a:rPr lang="en-GB" sz="2000" b="1" baseline="0" noProof="0" dirty="1" smtClean="0">
                <a:solidFill>
                  <a:srgbClr val="000000"/>
                </a:solidFill>
                <a:latin typeface="Arial"/>
              </a:rPr>
              <a:t>This is an intermediate title page with picture. </a:t>
            </a:r>
            <a:br>
              <a:rPr lang="en-GB" sz="2000" b="1" baseline="0" noProof="0" dirty="1" smtClean="0">
                <a:solidFill>
                  <a:srgbClr val="000000"/>
                </a:solidFill>
                <a:latin typeface="Arial"/>
              </a:rPr>
            </a:br>
            <a:r>
              <a:rPr lang="en-GB" sz="2000" b="1" baseline="0" noProof="0" dirty="1" smtClean="0">
                <a:solidFill>
                  <a:srgbClr val="000000"/>
                </a:solidFill>
                <a:latin typeface="Arial"/>
              </a:rPr>
              <a:t>Arial 20/24pt, bold.</a:t>
            </a:r>
            <a:endParaRPr lang="en-GB" noProof="0" smtClean="0"/>
          </a:p>
        </p:txBody>
      </p:sp>
      <p:sp>
        <p:nvSpPr>
          <p:cNvPr id="12" name="Text Placeholder 11"/>
          <p:cNvSpPr>
            <a:spLocks noGrp="1"/>
          </p:cNvSpPr>
          <p:nvPr>
            <p:ph type="body" sz="quarter" idx="15" hasCustomPrompt="1"/>
          </p:nvPr>
        </p:nvSpPr>
        <p:spPr>
          <a:xfrm>
            <a:off x="432000" y="5378400"/>
            <a:ext cx="7200000" cy="936000"/>
          </a:xfrm>
          <a:prstGeom prst="rect"/>
        </p:spPr>
        <p:txBody>
          <a:bodyPr lIns="0" tIns="0" rIns="0" bIns="0"/>
          <a:lstStyle>
            <a:lvl1pPr marL="342900" marR="0" indent="-342900" algn="l" defTabSz="914400" fontAlgn="base" rtl="0" eaLnBrk="1" latinLnBrk="0" hangingPunct="1">
              <a:lnSpc>
                <a:spcPct val="100000"/>
              </a:lnSpc>
              <a:spcBef>
                <a:spcPct val="20000"/>
              </a:spcBef>
              <a:spcAft>
                <a:spcPct val="0"/>
              </a:spcAft>
              <a:buClrTx/>
              <a:buSzTx/>
              <a:buFontTx/>
              <a:buNone/>
              <a:defRPr b="0"/>
            </a:lvl1pPr>
          </a:lstStyle>
          <a:p>
            <a:pPr marL="342900" marR="0" lvl="0" indent="-342900" algn="l" defTabSz="914400" fontAlgn="base" rtl="0" eaLnBrk="1" latinLnBrk="0" hangingPunct="1">
              <a:lnSpc>
                <a:spcPct val="100000"/>
              </a:lnSpc>
              <a:spcBef>
                <a:spcPct val="20000"/>
              </a:spcBef>
              <a:spcAft>
                <a:spcPct val="0"/>
              </a:spcAft>
              <a:buClrTx/>
              <a:buSzTx/>
              <a:buFontTx/>
              <a:buNone/>
              <a:defRPr/>
            </a:pPr>
            <a:r>
              <a:rPr lang="en-GB" sz="1400" baseline="0" noProof="0" dirty="1" smtClean="0">
                <a:solidFill>
                  <a:srgbClr val="000000"/>
                </a:solidFill>
                <a:latin typeface="Arial"/>
              </a:rPr>
              <a:t>This is the sub-heading, Arial 14/18pt. </a:t>
            </a:r>
            <a:endParaRPr lang="en-GB" noProof="0" smtClean="0"/>
          </a:p>
        </p:txBody>
      </p:sp>
      <p:pic>
        <p:nvPicPr>
          <p:cNvPr id="2" name="Picture 1" descr="CMSLegal_Cover_Logo_IM_iL_001_P"/>
          <p:cNvPicPr>
            <a:picLocks noChangeAspect="1"/>
          </p:cNvPicPr>
          <p:nvPr userDrawn="1"/>
        </p:nvPicPr>
        <p:blipFill>
          <a:blip r:embed="rId3"/>
          <a:srcRect/>
          <a:stretch>
            <a:fillRect/>
          </a:stretch>
        </p:blipFill>
        <p:spPr>
          <a:xfrm>
            <a:off x="431283" y="429768"/>
            <a:ext cx="8281432" cy="649225"/>
          </a:xfrm>
          <a:prstGeom prst="rect"/>
        </p:spPr>
      </p:pic>
      <p:sp>
        <p:nvSpPr>
          <p:cNvPr id="7" name="Foliennummernplatzhalter 5" descr="CMSLegal_Footer_SlideNumber"/>
          <p:cNvSpPr>
            <a:spLocks noGrp="1"/>
          </p:cNvSpPr>
          <p:nvPr>
            <p:ph type="sldNum" sz="quarter" idx="4"/>
          </p:nvPr>
        </p:nvSpPr>
        <p:spPr>
          <a:xfrm>
            <a:off x="432000" y="6537600"/>
            <a:ext cx="324000" cy="252000"/>
          </a:xfrm>
          <a:prstGeom prst="rect"/>
        </p:spPr>
        <p:txBody>
          <a:bodyPr vert="horz" wrap="square" lIns="0" tIns="0" rIns="0" bIns="0" numCol="1" anchor="t" anchorCtr="0" compatLnSpc="1">
            <a:prstTxWarp prst="textNoShape"/>
          </a:bodyPr>
          <a:lstStyle>
            <a:lvl1pPr algn="l">
              <a:defRPr sz="1000">
                <a:solidFill>
                  <a:srgbClr val="766A62"/>
                </a:solidFill>
                <a:latin typeface="Arial" pitchFamily="34" charset="0"/>
                <a:cs typeface="Arial" pitchFamily="34" charset="0"/>
              </a:defRPr>
            </a:lvl1pPr>
          </a:lstStyle>
          <a:p>
            <a:fld id="{C59E9118-33B1-4D54-B9F3-5B7DAEA597CD}" type="slidenum">
              <a:rPr lang="en-GB" smtClean="0"/>
              <a:t>‹#›</a:t>
            </a:fld>
            <a:endParaRPr lang="en-GB"/>
          </a:p>
        </p:txBody>
      </p:sp>
      <p:sp>
        <p:nvSpPr>
          <p:cNvPr id="8" name="TextBox 12" descr="CMSLegal_Footer_Text_Date"/>
          <p:cNvSpPr txBox="1"/>
          <p:nvPr userDrawn="1"/>
        </p:nvSpPr>
        <p:spPr>
          <a:xfrm>
            <a:off x="763200" y="6537600"/>
            <a:ext cx="3808800" cy="252000"/>
          </a:xfrm>
          <a:prstGeom prst="rect"/>
          <a:noFill/>
          <a:ln>
            <a:noFill/>
          </a:ln>
        </p:spPr>
        <p:txBody>
          <a:bodyPr wrap="square" lIns="0" tIns="0" rIns="0" bIns="0" rtlCol="0">
            <a:noAutofit/>
          </a:bodyPr>
          <a:lstStyle/>
          <a:p>
            <a:r>
              <a:rPr lang="en-GB" sz="1000" noProof="0" dirty="1" smtClean="0">
                <a:solidFill>
                  <a:srgbClr val="766A62"/>
                </a:solidFill>
                <a:latin typeface="Arial" panose="020b0604020202020204" pitchFamily="34" charset="0"/>
                <a:cs typeface="Arial" pitchFamily="34" charset="0"/>
              </a:rPr>
              <a:t>esports | 8 november 2018</a:t>
            </a:r>
            <a:endParaRPr lang="en-GB" sz="1000" noProof="0">
              <a:solidFill>
                <a:srgbClr val="766A62"/>
              </a:solidFill>
              <a:latin typeface="Arial" panose="020b0604020202020204" pitchFamily="34" charset="0"/>
              <a:cs typeface="Arial" pitchFamily="34" charset="0"/>
            </a:endParaRPr>
          </a:p>
        </p:txBody>
      </p:sp>
      <p:sp>
        <p:nvSpPr>
          <p:cNvPr id="9" name="TextBox 12" descr="CMSLegal_Footer_Firm"/>
          <p:cNvSpPr txBox="1"/>
          <p:nvPr userDrawn="1"/>
        </p:nvSpPr>
        <p:spPr>
          <a:xfrm>
            <a:off x="4575600" y="6537600"/>
            <a:ext cx="4132800" cy="252000"/>
          </a:xfrm>
          <a:prstGeom prst="rect"/>
          <a:noFill/>
          <a:ln>
            <a:noFill/>
          </a:ln>
        </p:spPr>
        <p:txBody>
          <a:bodyPr wrap="square" lIns="0" tIns="0" rIns="0" bIns="0" rtlCol="0">
            <a:noAutofit/>
          </a:bodyPr>
          <a:lstStyle/>
          <a:p>
            <a:pPr algn="r"/>
            <a:r>
              <a:rPr lang="en-GB" sz="1000" noProof="0" dirty="1" smtClean="0">
                <a:solidFill>
                  <a:srgbClr val="766A62"/>
                </a:solidFill>
                <a:latin typeface="Arial" panose="020b0604020202020204" pitchFamily="34" charset="0"/>
                <a:cs typeface="Arial" pitchFamily="34" charset="0"/>
              </a:rPr>
              <a:t>CMS</a:t>
            </a:r>
            <a:endParaRPr lang="en-GB" sz="1000" noProof="0">
              <a:solidFill>
                <a:srgbClr val="766A62"/>
              </a:solidFill>
              <a:latin typeface="Arial" panose="020b0604020202020204" pitchFamily="34" charset="0"/>
              <a:cs typeface="Arial" pitchFamily="34" charset="0"/>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ermediate_title_page_with_full_bg_colour">
    <p:spTree>
      <p:nvGrpSpPr>
        <p:cNvPr id="1" name=""/>
        <p:cNvGrpSpPr/>
        <p:nvPr/>
      </p:nvGrpSpPr>
      <p:grpSpPr>
        <a:xfrm>
          <a:off x="0" y="0"/>
          <a:ext cx="0" cy="0"/>
          <a:chOff x="0" y="0"/>
          <a:chExt cx="0" cy="0"/>
        </a:xfrm>
      </p:grpSpPr>
      <p:sp>
        <p:nvSpPr>
          <p:cNvPr id="7" name="Rectangle 7" descr="CMSLegal_BG_IM_Fill"/>
          <p:cNvSpPr>
            <a:spLocks noChangeArrowheads="1"/>
          </p:cNvSpPr>
          <p:nvPr userDrawn="1"/>
        </p:nvSpPr>
        <p:spPr>
          <a:xfrm>
            <a:off x="0" y="0"/>
            <a:ext cx="9144000" cy="6858000"/>
          </a:xfrm>
          <a:prstGeom prst="rect"/>
          <a:solidFill>
            <a:srgbClr val="13294A"/>
          </a:solidFill>
          <a:ln w="9525">
            <a:noFill/>
            <a:miter lim="800000"/>
          </a:ln>
        </p:spPr>
        <p:txBody>
          <a:bodyPr lIns="0" tIns="0" rIns="0" bIns="0"/>
          <a:lstStyle/>
          <a:p>
            <a:endParaRPr lang="en-GB" noProof="0">
              <a:latin typeface="Calibri" pitchFamily="-110" charset="0"/>
            </a:endParaRPr>
          </a:p>
        </p:txBody>
      </p:sp>
      <p:sp>
        <p:nvSpPr>
          <p:cNvPr id="4" name="Titelplatzhalter 1"/>
          <p:cNvSpPr>
            <a:spLocks noGrp="1"/>
          </p:cNvSpPr>
          <p:nvPr>
            <p:ph type="title"/>
          </p:nvPr>
        </p:nvSpPr>
        <p:spPr>
          <a:xfrm>
            <a:off x="432000" y="4269600"/>
            <a:ext cx="7200000" cy="936000"/>
          </a:xfrm>
          <a:prstGeom prst="rect"/>
          <a:noFill/>
          <a:ln w="9525">
            <a:noFill/>
            <a:miter lim="800000"/>
          </a:ln>
        </p:spPr>
        <p:txBody>
          <a:bodyPr vert="horz" wrap="square" lIns="0" tIns="0" rIns="0" bIns="0" numCol="1" anchor="b" anchorCtr="0" compatLnSpc="1">
            <a:prstTxWarp prst="textNoShape"/>
          </a:bodyPr>
          <a:lstStyle>
            <a:lvl1pPr>
              <a:defRPr kern="2400" baseline="0">
                <a:solidFill>
                  <a:schemeClr val="bg1"/>
                </a:solidFill>
                <a:latin typeface="Arial" panose="020b0604020202020204" pitchFamily="34" charset="0"/>
                <a:cs typeface="Arial" panose="020b0604020202020204" pitchFamily="34" charset="0"/>
              </a:defRPr>
            </a:lvl1pPr>
          </a:lstStyle>
          <a:p>
            <a:pPr lvl="0"/>
            <a:r>
              <a:rPr lang="en-US" noProof="0" dirty="1" smtClean="0"/>
              <a:t>This is an intermediate title page with picture. </a:t>
            </a:r>
            <a:br>
              <a:rPr lang="en-US" noProof="0" dirty="1" smtClean="0"/>
            </a:br>
            <a:r>
              <a:rPr lang="en-US" noProof="0" dirty="1" smtClean="0"/>
              <a:t>Arial 20/24pt, bold.</a:t>
            </a:r>
            <a:endParaRPr lang="en-GB" noProof="0" smtClean="0"/>
          </a:p>
        </p:txBody>
      </p:sp>
      <p:pic>
        <p:nvPicPr>
          <p:cNvPr id="9" name="Picture 2" descr="CMSLegal_Cover_Logo_IM_iL_001_N"/>
          <p:cNvPicPr>
            <a:picLocks noChangeAspect="1"/>
          </p:cNvPicPr>
          <p:nvPr userDrawn="1"/>
        </p:nvPicPr>
        <p:blipFill>
          <a:blip r:embed="rId2"/>
          <a:srcRect/>
          <a:stretch>
            <a:fillRect/>
          </a:stretch>
        </p:blipFill>
        <p:spPr>
          <a:xfrm>
            <a:off x="431283" y="429768"/>
            <a:ext cx="8281432" cy="649225"/>
          </a:xfrm>
          <a:prstGeom prst="rect"/>
        </p:spPr>
      </p:pic>
      <p:sp>
        <p:nvSpPr>
          <p:cNvPr id="3" name="Textplatzhalter 2"/>
          <p:cNvSpPr>
            <a:spLocks noGrp="1"/>
          </p:cNvSpPr>
          <p:nvPr>
            <p:ph type="body" sz="quarter" idx="10" hasCustomPrompt="1"/>
          </p:nvPr>
        </p:nvSpPr>
        <p:spPr>
          <a:xfrm>
            <a:off x="432000" y="5378400"/>
            <a:ext cx="7200000" cy="936000"/>
          </a:xfrm>
          <a:prstGeom prst="rect"/>
        </p:spPr>
        <p:txBody>
          <a:bodyPr/>
          <a:lstStyle>
            <a:lvl1pPr>
              <a:defRPr>
                <a:solidFill>
                  <a:srgbClr val="F8F8F8"/>
                </a:solidFill>
              </a:defRPr>
            </a:lvl1pPr>
            <a:lvl2pPr>
              <a:defRPr>
                <a:solidFill>
                  <a:srgbClr val="F8F8F8"/>
                </a:solidFill>
              </a:defRPr>
            </a:lvl2pPr>
            <a:lvl3pPr>
              <a:defRPr>
                <a:solidFill>
                  <a:srgbClr val="F8F8F8"/>
                </a:solidFill>
              </a:defRPr>
            </a:lvl3pPr>
            <a:lvl4pPr>
              <a:defRPr>
                <a:solidFill>
                  <a:srgbClr val="F8F8F8"/>
                </a:solidFill>
              </a:defRPr>
            </a:lvl4pPr>
            <a:lvl5pPr>
              <a:defRPr>
                <a:solidFill>
                  <a:srgbClr val="F8F8F8"/>
                </a:solidFill>
              </a:defRPr>
            </a:lvl5pPr>
          </a:lstStyle>
          <a:p>
            <a:pPr lvl="0"/>
            <a:r>
              <a:rPr lang="en-US" dirty="1" smtClean="0"/>
              <a:t>This is the sub-heading, Arial 14/18pt.</a:t>
            </a:r>
          </a:p>
        </p:txBody>
      </p:sp>
      <p:sp>
        <p:nvSpPr>
          <p:cNvPr id="10" name="Foliennummernplatzhalter 5" descr="CMSLegal_Footer_SlideNumber"/>
          <p:cNvSpPr>
            <a:spLocks noGrp="1"/>
          </p:cNvSpPr>
          <p:nvPr>
            <p:ph type="sldNum" sz="quarter" idx="4"/>
          </p:nvPr>
        </p:nvSpPr>
        <p:spPr>
          <a:xfrm>
            <a:off x="432000" y="6537600"/>
            <a:ext cx="324000" cy="252000"/>
          </a:xfrm>
          <a:prstGeom prst="rect"/>
        </p:spPr>
        <p:txBody>
          <a:bodyPr vert="horz" wrap="square" lIns="0" tIns="0" rIns="0" bIns="0" numCol="1" anchor="t" anchorCtr="0" compatLnSpc="1">
            <a:prstTxWarp prst="textNoShape"/>
          </a:bodyPr>
          <a:lstStyle>
            <a:lvl1pPr algn="l">
              <a:defRPr sz="1000">
                <a:solidFill>
                  <a:srgbClr val="FFFFFF"/>
                </a:solidFill>
                <a:latin typeface="Arial" pitchFamily="34" charset="0"/>
                <a:cs typeface="Arial" pitchFamily="34" charset="0"/>
              </a:defRPr>
            </a:lvl1pPr>
          </a:lstStyle>
          <a:p>
            <a:fld id="{C59E9118-33B1-4D54-B9F3-5B7DAEA597CD}" type="slidenum">
              <a:rPr lang="en-GB" smtClean="0"/>
              <a:t>‹#›</a:t>
            </a:fld>
            <a:endParaRPr lang="en-GB"/>
          </a:p>
        </p:txBody>
      </p:sp>
      <p:sp>
        <p:nvSpPr>
          <p:cNvPr id="11" name="TextBox 12" descr="CMSLegal_Footer_Text_Date"/>
          <p:cNvSpPr txBox="1"/>
          <p:nvPr userDrawn="1"/>
        </p:nvSpPr>
        <p:spPr>
          <a:xfrm>
            <a:off x="763200" y="6537600"/>
            <a:ext cx="3808800" cy="252000"/>
          </a:xfrm>
          <a:prstGeom prst="rect"/>
          <a:noFill/>
          <a:ln>
            <a:noFill/>
          </a:ln>
        </p:spPr>
        <p:txBody>
          <a:bodyPr wrap="square" lIns="0" tIns="0" rIns="0" bIns="0" rtlCol="0">
            <a:noAutofit/>
          </a:bodyPr>
          <a:lstStyle/>
          <a:p>
            <a:r>
              <a:rPr lang="en-GB" sz="1000" noProof="0" dirty="1" smtClean="0">
                <a:solidFill>
                  <a:srgbClr val="FFFFFF"/>
                </a:solidFill>
                <a:latin typeface="Arial" panose="020b0604020202020204" pitchFamily="34" charset="0"/>
                <a:cs typeface="Arial" pitchFamily="34" charset="0"/>
              </a:rPr>
              <a:t>esports | 8 november 2018</a:t>
            </a:r>
            <a:endParaRPr lang="en-GB" sz="1000" noProof="0">
              <a:solidFill>
                <a:srgbClr val="FFFFFF"/>
              </a:solidFill>
              <a:latin typeface="Arial" panose="020b0604020202020204" pitchFamily="34" charset="0"/>
              <a:cs typeface="Arial" pitchFamily="34" charset="0"/>
            </a:endParaRPr>
          </a:p>
        </p:txBody>
      </p:sp>
      <p:sp>
        <p:nvSpPr>
          <p:cNvPr id="12" name="TextBox 12" descr="CMSLegal_Footer_Firm"/>
          <p:cNvSpPr txBox="1"/>
          <p:nvPr userDrawn="1"/>
        </p:nvSpPr>
        <p:spPr>
          <a:xfrm>
            <a:off x="4575600" y="6537600"/>
            <a:ext cx="4132800" cy="252000"/>
          </a:xfrm>
          <a:prstGeom prst="rect"/>
          <a:noFill/>
          <a:ln>
            <a:noFill/>
          </a:ln>
        </p:spPr>
        <p:txBody>
          <a:bodyPr wrap="square" lIns="0" tIns="0" rIns="0" bIns="0" rtlCol="0">
            <a:noAutofit/>
          </a:bodyPr>
          <a:lstStyle/>
          <a:p>
            <a:pPr algn="r"/>
            <a:r>
              <a:rPr lang="en-GB" sz="1000" noProof="0" dirty="1" smtClean="0">
                <a:solidFill>
                  <a:srgbClr val="FFFFFF"/>
                </a:solidFill>
                <a:latin typeface="Arial" panose="020b0604020202020204" pitchFamily="34" charset="0"/>
                <a:cs typeface="Arial" pitchFamily="34" charset="0"/>
              </a:rPr>
              <a:t>CMS</a:t>
            </a:r>
            <a:endParaRPr lang="en-GB" sz="1000" noProof="0">
              <a:solidFill>
                <a:srgbClr val="FFFFFF"/>
              </a:solidFill>
              <a:latin typeface="Arial" panose="020b0604020202020204" pitchFamily="34" charset="0"/>
              <a:cs typeface="Arial" pitchFamily="34" charset="0"/>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_slide_with_one_text_block">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ct val="0"/>
              </a:spcBef>
              <a:buFontTx/>
              <a:buNone/>
              <a:defRPr sz="2400">
                <a:solidFill>
                  <a:schemeClr val="tx1"/>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1" smtClean="0"/>
              <a:t>Click to edit Master text styles</a:t>
            </a:r>
          </a:p>
        </p:txBody>
      </p:sp>
      <p:sp>
        <p:nvSpPr>
          <p:cNvPr id="5" name="Foliennummernplatzhalter 5" descr="CMSLegal_Footer_SlideNumber"/>
          <p:cNvSpPr>
            <a:spLocks noGrp="1"/>
          </p:cNvSpPr>
          <p:nvPr>
            <p:ph type="sldNum" sz="quarter" idx="13"/>
          </p:nvPr>
        </p:nvSpPr>
        <p:spPr>
          <a:xfrm>
            <a:off x="432000" y="6537600"/>
            <a:ext cx="324000" cy="252000"/>
          </a:xfrm>
          <a:prstGeom prst="rect"/>
        </p:spPr>
        <p:txBody>
          <a:bodyPr/>
          <a:lstStyle>
            <a:lvl1pPr>
              <a:defRPr>
                <a:latin typeface="Arial" pitchFamily="34" charset="0"/>
                <a:cs typeface="Arial" pitchFamily="34" charset="0"/>
              </a:defRPr>
            </a:lvl1pPr>
          </a:lstStyle>
          <a:p>
            <a:fld id="{4B39B52A-EAD5-4CA9-B46E-2F3B4224B365}" type="slidenum">
              <a:rPr lang="en-GB" noProof="0" smtClean="0"/>
              <a:t>‹#›</a:t>
            </a:fld>
            <a:endParaRPr lang="en-GB" noProof="0"/>
          </a:p>
        </p:txBody>
      </p:sp>
      <p:sp>
        <p:nvSpPr>
          <p:cNvPr id="6" name="Textplatzhalter 11"/>
          <p:cNvSpPr>
            <a:spLocks noGrp="1"/>
          </p:cNvSpPr>
          <p:nvPr>
            <p:ph type="body" sz="quarter" idx="11" hasCustomPrompt="1"/>
          </p:nvPr>
        </p:nvSpPr>
        <p:spPr>
          <a:xfrm>
            <a:off x="432000" y="1868400"/>
            <a:ext cx="8280000" cy="4446000"/>
          </a:xfrm>
        </p:spPr>
        <p:txBody>
          <a:bodyPr/>
          <a:lstStyle>
            <a:lvl1pPr>
              <a:spcBef>
                <a:spcPts val="480"/>
              </a:spcBef>
              <a:buFont typeface="Symbol" pitchFamily="18" charset="2"/>
              <a:buChar char="-"/>
              <a:defRPr sz="20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6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1" smtClean="0"/>
              <a:t>Click to edit Master text styles</a:t>
            </a:r>
          </a:p>
          <a:p>
            <a:pPr lvl="1"/>
            <a:r>
              <a:rPr lang="en-GB" noProof="0" dirty="1" smtClean="0"/>
              <a:t>Second level</a:t>
            </a:r>
          </a:p>
          <a:p>
            <a:pPr lvl="2"/>
            <a:r>
              <a:rPr lang="en-GB" noProof="0" dirty="1" smtClean="0"/>
              <a:t>Third level</a:t>
            </a:r>
          </a:p>
          <a:p>
            <a:pPr lvl="3"/>
            <a:r>
              <a:rPr lang="en-GB" noProof="0" dirty="1" smtClean="0"/>
              <a:t>Fourth level</a:t>
            </a:r>
          </a:p>
          <a:p>
            <a:pPr lvl="4"/>
            <a:r>
              <a:rPr lang="en-GB" noProof="0" dirty="1" smtClean="0"/>
              <a:t>Fifth level</a:t>
            </a:r>
          </a:p>
          <a:p>
            <a:pPr lvl="5"/>
            <a:r>
              <a:rPr lang="en-GB" noProof="0" dirty="1" smtClean="0"/>
              <a:t>Sixth level</a:t>
            </a:r>
          </a:p>
          <a:p>
            <a:pPr lvl="6"/>
            <a:r>
              <a:rPr lang="en-GB" noProof="0" dirty="1" smtClean="0"/>
              <a:t>Seventh level</a:t>
            </a:r>
          </a:p>
          <a:p>
            <a:pPr lvl="7"/>
            <a:r>
              <a:rPr lang="en-GB" noProof="0" dirty="1" smtClean="0"/>
              <a:t>Eighth level</a:t>
            </a:r>
          </a:p>
          <a:p>
            <a:pPr lvl="8"/>
            <a:r>
              <a:rPr lang="en-GB" noProof="0" dirty="1" smtClean="0"/>
              <a:t>Ninth level</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_slide_with_two_text_blocks">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ct val="0"/>
              </a:spcBef>
              <a:buFontTx/>
              <a:buNone/>
              <a:defRPr sz="2400">
                <a:solidFill>
                  <a:schemeClr val="tx1"/>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1" smtClean="0"/>
              <a:t>Click to edit Master text styles</a:t>
            </a:r>
          </a:p>
        </p:txBody>
      </p:sp>
      <p:sp>
        <p:nvSpPr>
          <p:cNvPr id="12" name="Textplatzhalter 11"/>
          <p:cNvSpPr>
            <a:spLocks noGrp="1"/>
          </p:cNvSpPr>
          <p:nvPr>
            <p:ph type="body" sz="quarter" idx="11" hasCustomPrompt="1"/>
          </p:nvPr>
        </p:nvSpPr>
        <p:spPr>
          <a:xfrm>
            <a:off x="432000" y="1868400"/>
            <a:ext cx="3960000" cy="4446000"/>
          </a:xfrm>
        </p:spPr>
        <p:txBody>
          <a:bodyPr/>
          <a:lstStyle>
            <a:lvl1pPr>
              <a:spcBef>
                <a:spcPts val="480"/>
              </a:spcBef>
              <a:buFont typeface="Symbol" pitchFamily="18" charset="2"/>
              <a:buChar char="-"/>
              <a:defRPr sz="20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6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1" smtClean="0"/>
              <a:t>Click to edit Master text styles</a:t>
            </a:r>
          </a:p>
          <a:p>
            <a:pPr lvl="1"/>
            <a:r>
              <a:rPr lang="en-GB" noProof="0" dirty="1" smtClean="0"/>
              <a:t>Second level</a:t>
            </a:r>
          </a:p>
          <a:p>
            <a:pPr lvl="2"/>
            <a:r>
              <a:rPr lang="en-GB" noProof="0" dirty="1" smtClean="0"/>
              <a:t>Third level</a:t>
            </a:r>
          </a:p>
          <a:p>
            <a:pPr lvl="3"/>
            <a:r>
              <a:rPr lang="en-GB" noProof="0" dirty="1" smtClean="0"/>
              <a:t>Fourth level</a:t>
            </a:r>
          </a:p>
          <a:p>
            <a:pPr lvl="4"/>
            <a:r>
              <a:rPr lang="en-GB" noProof="0" dirty="1" smtClean="0"/>
              <a:t>Fifth level</a:t>
            </a:r>
          </a:p>
          <a:p>
            <a:pPr lvl="5"/>
            <a:r>
              <a:rPr lang="en-GB" noProof="0" dirty="1" smtClean="0"/>
              <a:t>Sixth level</a:t>
            </a:r>
          </a:p>
          <a:p>
            <a:pPr lvl="6"/>
            <a:r>
              <a:rPr lang="en-GB" noProof="0" dirty="1" smtClean="0"/>
              <a:t>Seventh level</a:t>
            </a:r>
          </a:p>
          <a:p>
            <a:pPr lvl="7"/>
            <a:r>
              <a:rPr lang="en-GB" noProof="0" dirty="1" smtClean="0"/>
              <a:t>Eighth level</a:t>
            </a:r>
          </a:p>
          <a:p>
            <a:pPr lvl="8"/>
            <a:r>
              <a:rPr lang="en-GB" noProof="0" dirty="1" smtClean="0"/>
              <a:t>Ninth level</a:t>
            </a:r>
          </a:p>
        </p:txBody>
      </p:sp>
      <p:sp>
        <p:nvSpPr>
          <p:cNvPr id="9" name="Textplatzhalter 8"/>
          <p:cNvSpPr>
            <a:spLocks noGrp="1"/>
          </p:cNvSpPr>
          <p:nvPr>
            <p:ph type="body" sz="quarter" idx="12" hasCustomPrompt="1"/>
          </p:nvPr>
        </p:nvSpPr>
        <p:spPr>
          <a:xfrm>
            <a:off x="4755600" y="1868400"/>
            <a:ext cx="3960000" cy="4446000"/>
          </a:xfrm>
        </p:spPr>
        <p:txBody>
          <a:bodyPr/>
          <a:lstStyle>
            <a:lvl2pPr marL="648000">
              <a:defRPr/>
            </a:lvl2pPr>
            <a:lvl3pPr marL="900000">
              <a:defRPr/>
            </a:lvl3pPr>
            <a:lvl4pPr marL="1152000">
              <a:defRPr/>
            </a:lvl4pPr>
            <a:lvl5pPr marL="1404000">
              <a:defRPr/>
            </a:lvl5pPr>
          </a:lstStyle>
          <a:p>
            <a:pPr lvl="0"/>
            <a:r>
              <a:rPr lang="en-GB" noProof="0" dirty="1" smtClean="0"/>
              <a:t>Click to edit Master text styles</a:t>
            </a:r>
          </a:p>
          <a:p>
            <a:pPr lvl="1"/>
            <a:r>
              <a:rPr lang="en-GB" noProof="0" dirty="1" smtClean="0"/>
              <a:t>Second level</a:t>
            </a:r>
          </a:p>
          <a:p>
            <a:pPr lvl="2"/>
            <a:r>
              <a:rPr lang="en-GB" noProof="0" dirty="1" smtClean="0"/>
              <a:t>Third level</a:t>
            </a:r>
          </a:p>
          <a:p>
            <a:pPr lvl="3"/>
            <a:r>
              <a:rPr lang="en-GB" noProof="0" dirty="1" smtClean="0"/>
              <a:t>Fourth level</a:t>
            </a:r>
          </a:p>
          <a:p>
            <a:pPr lvl="4"/>
            <a:r>
              <a:rPr lang="en-GB" noProof="0" dirty="1" smtClean="0"/>
              <a:t>Fifth level</a:t>
            </a:r>
          </a:p>
          <a:p>
            <a:pPr lvl="5"/>
            <a:r>
              <a:rPr lang="en-GB" noProof="0" dirty="1" smtClean="0"/>
              <a:t>Sixth level</a:t>
            </a:r>
          </a:p>
          <a:p>
            <a:pPr lvl="6"/>
            <a:r>
              <a:rPr lang="en-GB" noProof="0" dirty="1" smtClean="0"/>
              <a:t>Seventh level</a:t>
            </a:r>
          </a:p>
          <a:p>
            <a:pPr lvl="7"/>
            <a:r>
              <a:rPr lang="en-GB" noProof="0" dirty="1" smtClean="0"/>
              <a:t>Eighth level</a:t>
            </a:r>
          </a:p>
          <a:p>
            <a:pPr lvl="8"/>
            <a:r>
              <a:rPr lang="en-GB" noProof="0" dirty="1" smtClean="0"/>
              <a:t>Ninth level</a:t>
            </a:r>
          </a:p>
        </p:txBody>
      </p:sp>
      <p:sp>
        <p:nvSpPr>
          <p:cNvPr id="6" name="Foliennummernplatzhalter 5" descr="CMSLegal_Footer_SlideNumber"/>
          <p:cNvSpPr>
            <a:spLocks noGrp="1"/>
          </p:cNvSpPr>
          <p:nvPr>
            <p:ph type="sldNum" sz="quarter" idx="14"/>
          </p:nvPr>
        </p:nvSpPr>
        <p:spPr>
          <a:xfrm>
            <a:off x="432000" y="6537600"/>
            <a:ext cx="324000" cy="252000"/>
          </a:xfrm>
          <a:prstGeom prst="rect"/>
        </p:spPr>
        <p:txBody>
          <a:bodyPr/>
          <a:lstStyle>
            <a:lvl1pPr>
              <a:defRPr/>
            </a:lvl1pPr>
          </a:lstStyle>
          <a:p>
            <a:fld id="{BCA178D2-D38B-496A-BFAF-4FB157D36662}" type="slidenum">
              <a:rPr lang="en-GB" noProof="0" smtClean="0"/>
              <a:t>‹#›</a:t>
            </a:fld>
            <a:endParaRPr lang="en-GB" noProof="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_slide_with_small_object">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ct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1" smtClean="0"/>
              <a:t>Click to edit Master text styles</a:t>
            </a:r>
          </a:p>
        </p:txBody>
      </p:sp>
      <p:sp>
        <p:nvSpPr>
          <p:cNvPr id="9" name="Textplatzhalter 8"/>
          <p:cNvSpPr>
            <a:spLocks noGrp="1"/>
          </p:cNvSpPr>
          <p:nvPr>
            <p:ph type="body" sz="quarter" idx="12" hasCustomPrompt="1"/>
          </p:nvPr>
        </p:nvSpPr>
        <p:spPr>
          <a:xfrm>
            <a:off x="4755600" y="3441600"/>
            <a:ext cx="2880000" cy="2880000"/>
          </a:xfrm>
        </p:spPr>
        <p:txBody>
          <a:bodyPr/>
          <a:lstStyle>
            <a:lvl1pPr marL="0" indent="0">
              <a:buNone/>
              <a:defRPr sz="1000">
                <a:solidFill>
                  <a:srgbClr val="000000"/>
                </a:solidFill>
              </a:defRPr>
            </a:lvl1pPr>
            <a:lvl2pPr marL="648000">
              <a:defRPr/>
            </a:lvl2pPr>
            <a:lvl3pPr marL="900000">
              <a:defRPr/>
            </a:lvl3pPr>
            <a:lvl4pPr marL="1152000">
              <a:defRPr/>
            </a:lvl4pPr>
            <a:lvl5pPr marL="1404000">
              <a:defRPr/>
            </a:lvl5pPr>
          </a:lstStyle>
          <a:p>
            <a:pPr lvl="0"/>
            <a:r>
              <a:rPr lang="en-GB" noProof="0" dirty="1" smtClean="0"/>
              <a:t>Insert name, title and further information about you</a:t>
            </a:r>
          </a:p>
        </p:txBody>
      </p:sp>
      <p:sp>
        <p:nvSpPr>
          <p:cNvPr id="6" name="Foliennummernplatzhalter 5" descr="CMSLegal_Footer_SlideNumber"/>
          <p:cNvSpPr>
            <a:spLocks noGrp="1"/>
          </p:cNvSpPr>
          <p:nvPr>
            <p:ph type="sldNum" sz="quarter" idx="14"/>
          </p:nvPr>
        </p:nvSpPr>
        <p:spPr>
          <a:xfrm>
            <a:off x="432000" y="6537600"/>
            <a:ext cx="324000" cy="252000"/>
          </a:xfrm>
          <a:prstGeom prst="rect"/>
        </p:spPr>
        <p:txBody>
          <a:bodyPr/>
          <a:lstStyle>
            <a:lvl1pPr>
              <a:defRPr/>
            </a:lvl1pPr>
          </a:lstStyle>
          <a:p>
            <a:fld id="{BCA178D2-D38B-496A-BFAF-4FB157D36662}" type="slidenum">
              <a:rPr lang="en-GB" noProof="0" smtClean="0"/>
              <a:t>‹#›</a:t>
            </a:fld>
            <a:endParaRPr lang="en-GB" noProof="0"/>
          </a:p>
        </p:txBody>
      </p:sp>
      <p:sp>
        <p:nvSpPr>
          <p:cNvPr id="10" name="Textplatzhalter 11"/>
          <p:cNvSpPr>
            <a:spLocks noGrp="1"/>
          </p:cNvSpPr>
          <p:nvPr>
            <p:ph type="body" sz="quarter" idx="11" hasCustomPrompt="1"/>
          </p:nvPr>
        </p:nvSpPr>
        <p:spPr>
          <a:xfrm>
            <a:off x="432000" y="1868400"/>
            <a:ext cx="3960000" cy="4446000"/>
          </a:xfrm>
        </p:spPr>
        <p:txBody>
          <a:bodyPr/>
          <a:lstStyle>
            <a:lvl1pPr>
              <a:spcBef>
                <a:spcPts val="480"/>
              </a:spcBef>
              <a:buFont typeface="Symbol" pitchFamily="18" charset="2"/>
              <a:buChar char="-"/>
              <a:defRPr sz="20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6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1" smtClean="0"/>
              <a:t>Click to edit Master text styles</a:t>
            </a:r>
          </a:p>
          <a:p>
            <a:pPr lvl="1"/>
            <a:r>
              <a:rPr lang="en-GB" noProof="0" dirty="1" smtClean="0"/>
              <a:t>Second level</a:t>
            </a:r>
          </a:p>
          <a:p>
            <a:pPr lvl="2"/>
            <a:r>
              <a:rPr lang="en-GB" noProof="0" dirty="1" smtClean="0"/>
              <a:t>Third level</a:t>
            </a:r>
          </a:p>
          <a:p>
            <a:pPr lvl="3"/>
            <a:r>
              <a:rPr lang="en-GB" noProof="0" dirty="1" smtClean="0"/>
              <a:t>Fourth level</a:t>
            </a:r>
          </a:p>
          <a:p>
            <a:pPr lvl="4"/>
            <a:r>
              <a:rPr lang="en-GB" noProof="0" dirty="1" smtClean="0"/>
              <a:t>Fifth level</a:t>
            </a:r>
          </a:p>
          <a:p>
            <a:pPr lvl="5"/>
            <a:r>
              <a:rPr lang="en-GB" noProof="0" dirty="1" smtClean="0"/>
              <a:t>Sixth level</a:t>
            </a:r>
          </a:p>
          <a:p>
            <a:pPr lvl="6"/>
            <a:r>
              <a:rPr lang="en-GB" noProof="0" dirty="1" smtClean="0"/>
              <a:t>Seventh level</a:t>
            </a:r>
          </a:p>
          <a:p>
            <a:pPr lvl="7"/>
            <a:r>
              <a:rPr lang="en-GB" noProof="0" dirty="1" smtClean="0"/>
              <a:t>Eighth level</a:t>
            </a:r>
          </a:p>
          <a:p>
            <a:pPr lvl="8"/>
            <a:r>
              <a:rPr lang="en-GB" noProof="0" dirty="1" smtClean="0"/>
              <a:t>Ninth level</a:t>
            </a:r>
          </a:p>
        </p:txBody>
      </p:sp>
      <p:sp>
        <p:nvSpPr>
          <p:cNvPr id="7" name="Inhaltsplatzhalter 6"/>
          <p:cNvSpPr>
            <a:spLocks noGrp="1"/>
          </p:cNvSpPr>
          <p:nvPr>
            <p:ph sz="quarter" idx="16" hasCustomPrompt="1"/>
          </p:nvPr>
        </p:nvSpPr>
        <p:spPr>
          <a:xfrm>
            <a:off x="4755600" y="1868400"/>
            <a:ext cx="1080000" cy="1440000"/>
          </a:xfrm>
        </p:spPr>
        <p:txBody>
          <a:bodyPr/>
          <a:lstStyle>
            <a:lvl1pPr marL="0" indent="0" algn="ctr">
              <a:buFontTx/>
              <a:buNone/>
              <a:defRPr sz="1400"/>
            </a:lvl1pPr>
          </a:lstStyle>
          <a:p>
            <a:pPr lvl="0"/>
            <a:r>
              <a:rPr lang="de-DE" dirty="1" smtClean="0"/>
              <a:t>Insert Object: Cut images to 3 x 4 cm</a:t>
            </a:r>
            <a:endParaRPr lang="de-DE"/>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_with_one_text_block_and_one_object">
    <p:spTree>
      <p:nvGrpSpPr>
        <p:cNvPr id="1" name=""/>
        <p:cNvGrpSpPr/>
        <p:nvPr/>
      </p:nvGrpSpPr>
      <p:grpSpPr>
        <a:xfrm>
          <a:off x="0" y="0"/>
          <a:ext cx="0" cy="0"/>
          <a:chOff x="0" y="0"/>
          <a:chExt cx="0" cy="0"/>
        </a:xfrm>
      </p:grpSpPr>
      <p:sp>
        <p:nvSpPr>
          <p:cNvPr id="3" name="Inhaltsplatzhalter 2"/>
          <p:cNvSpPr>
            <a:spLocks noGrp="1"/>
          </p:cNvSpPr>
          <p:nvPr>
            <p:ph sz="quarter" idx="17" hasCustomPrompt="1"/>
          </p:nvPr>
        </p:nvSpPr>
        <p:spPr>
          <a:xfrm>
            <a:off x="4755600" y="1868400"/>
            <a:ext cx="3960000" cy="4446000"/>
          </a:xfrm>
        </p:spPr>
        <p:txBody>
          <a:bodyPr/>
          <a:lstStyle>
            <a:lvl1pPr marL="342900" marR="0" indent="-342900" algn="l" defTabSz="914400" fontAlgn="base" rtl="0" eaLnBrk="1" latinLnBrk="0" hangingPunct="1">
              <a:lnSpc>
                <a:spcPct val="100000"/>
              </a:lnSpc>
              <a:spcBef>
                <a:spcPct val="20000"/>
              </a:spcBef>
              <a:spcAft>
                <a:spcPct val="0"/>
              </a:spcAft>
              <a:buClrTx/>
              <a:buSzTx/>
              <a:buFont typeface="Symbol" pitchFamily="-110" charset="2"/>
              <a:buChar char="-"/>
              <a:defRPr/>
            </a:lvl1pPr>
            <a:lvl2pPr marL="648000" marR="0" indent="-285750" algn="l" defTabSz="914400" fontAlgn="base" rtl="0" eaLnBrk="1" latinLnBrk="0" hangingPunct="1">
              <a:lnSpc>
                <a:spcPct val="100000"/>
              </a:lnSpc>
              <a:spcBef>
                <a:spcPct val="20000"/>
              </a:spcBef>
              <a:spcAft>
                <a:spcPct val="0"/>
              </a:spcAft>
              <a:buClrTx/>
              <a:buSzTx/>
              <a:buFont typeface="Arial" charset="0"/>
              <a:buChar char="•"/>
              <a:defRPr/>
            </a:lvl2pPr>
            <a:lvl3pPr marL="900000" marR="0" indent="-228600" algn="l" defTabSz="914400" fontAlgn="base" rtl="0" eaLnBrk="1" latinLnBrk="0" hangingPunct="1">
              <a:lnSpc>
                <a:spcPct val="100000"/>
              </a:lnSpc>
              <a:spcBef>
                <a:spcPct val="20000"/>
              </a:spcBef>
              <a:spcAft>
                <a:spcPct val="0"/>
              </a:spcAft>
              <a:buClrTx/>
              <a:buSzTx/>
              <a:buFont typeface="Symbol" pitchFamily="-110" charset="2"/>
              <a:buChar char="-"/>
              <a:defRPr/>
            </a:lvl3pPr>
            <a:lvl4pPr marL="1152000" marR="0" indent="-228600" algn="l" defTabSz="914400" fontAlgn="base" rtl="0" eaLnBrk="1" latinLnBrk="0" hangingPunct="1">
              <a:lnSpc>
                <a:spcPct val="100000"/>
              </a:lnSpc>
              <a:spcBef>
                <a:spcPct val="20000"/>
              </a:spcBef>
              <a:spcAft>
                <a:spcPct val="0"/>
              </a:spcAft>
              <a:buClrTx/>
              <a:buSzTx/>
              <a:buFont typeface="Arial" charset="0"/>
              <a:buChar char="•"/>
              <a:defRPr/>
            </a:lvl4pPr>
            <a:lvl5pPr marL="1404000" marR="0" indent="-228600" algn="l" defTabSz="914400" fontAlgn="base" rtl="0" eaLnBrk="1" latinLnBrk="0" hangingPunct="1">
              <a:lnSpc>
                <a:spcPct val="100000"/>
              </a:lnSpc>
              <a:spcBef>
                <a:spcPct val="20000"/>
              </a:spcBef>
              <a:spcAft>
                <a:spcPct val="0"/>
              </a:spcAft>
              <a:buClrTx/>
              <a:buSzTx/>
              <a:buFont typeface="Symbol" pitchFamily="-110" charset="2"/>
              <a:buChar char="-"/>
              <a:defRPr/>
            </a:lvl5pPr>
          </a:lstStyle>
          <a:p>
            <a:pPr marL="342900" marR="0" lvl="0" indent="-342900" algn="l" defTabSz="914400" fontAlgn="base" rtl="0" eaLnBrk="1" latinLnBrk="0" hangingPunct="1">
              <a:lnSpc>
                <a:spcPct val="100000"/>
              </a:lnSpc>
              <a:spcBef>
                <a:spcPct val="20000"/>
              </a:spcBef>
              <a:spcAft>
                <a:spcPct val="0"/>
              </a:spcAft>
              <a:buClrTx/>
              <a:buSzTx/>
              <a:buFont typeface="Symbol" pitchFamily="-110" charset="2"/>
              <a:buChar char="-"/>
              <a:defRPr/>
            </a:pPr>
            <a:r>
              <a:rPr kumimoji="0" lang="en-US" sz="2000" b="0" i="0" u="none" strike="noStrike" kern="1200" cap="none" spc="0" normalizeH="0" baseline="0" noProof="0" dirty="1" smtClean="0">
                <a:ln>
                  <a:noFill/>
                </a:ln>
                <a:solidFill>
                  <a:prstClr val="black"/>
                </a:solidFill>
                <a:effectLst/>
                <a:uLnTx/>
                <a:uFillTx/>
                <a:latin typeface="Arial" pitchFamily="34" charset="0"/>
                <a:cs typeface="Arial" pitchFamily="34" charset="0"/>
              </a:rPr>
              <a:t>Mark the box with your mouse, then insert any item from the toolbar</a:t>
            </a:r>
            <a:endParaRPr kumimoji="0" lang="en-GB" sz="2000" b="0" i="0" u="none" strike="noStrike" kern="1200" cap="none" spc="0" normalizeH="0" baseline="0" noProof="0" smtClean="0">
              <a:ln>
                <a:noFill/>
              </a:ln>
              <a:solidFill>
                <a:prstClr val="black"/>
              </a:solidFill>
              <a:effectLst/>
              <a:uLnTx/>
              <a:uFillTx/>
              <a:latin typeface="Arial" pitchFamily="34" charset="0"/>
              <a:cs typeface="Arial" pitchFamily="34" charset="0"/>
            </a:endParaRPr>
          </a:p>
          <a:p>
            <a:pPr lvl="1"/>
            <a:r>
              <a:rPr lang="en-GB" noProof="0" dirty="1" smtClean="0"/>
              <a:t>Second level</a:t>
            </a:r>
          </a:p>
          <a:p>
            <a:pPr lvl="2"/>
            <a:r>
              <a:rPr lang="en-GB" noProof="0" dirty="1" smtClean="0"/>
              <a:t>Third level</a:t>
            </a:r>
          </a:p>
          <a:p>
            <a:pPr lvl="3"/>
            <a:r>
              <a:rPr lang="en-GB" noProof="0" dirty="1" smtClean="0"/>
              <a:t>Fourth level</a:t>
            </a:r>
          </a:p>
          <a:p>
            <a:pPr lvl="4"/>
            <a:r>
              <a:rPr lang="en-GB" noProof="0" dirty="1" smtClean="0"/>
              <a:t>Fifth level</a:t>
            </a:r>
          </a:p>
          <a:p>
            <a:pPr lvl="5"/>
            <a:r>
              <a:rPr lang="en-GB" noProof="0" dirty="1" smtClean="0"/>
              <a:t>Sixth level</a:t>
            </a:r>
          </a:p>
          <a:p>
            <a:pPr lvl="6"/>
            <a:r>
              <a:rPr lang="en-GB" noProof="0" dirty="1" smtClean="0"/>
              <a:t>Seventh level</a:t>
            </a:r>
          </a:p>
          <a:p>
            <a:pPr lvl="7"/>
            <a:r>
              <a:rPr lang="en-GB" noProof="0" dirty="1" smtClean="0"/>
              <a:t>Eighth level</a:t>
            </a:r>
          </a:p>
          <a:p>
            <a:pPr lvl="8"/>
            <a:r>
              <a:rPr lang="en-GB" noProof="0" dirty="1" smtClean="0"/>
              <a:t>Ninth level</a:t>
            </a:r>
          </a:p>
        </p:txBody>
      </p:sp>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ct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1" smtClean="0"/>
              <a:t>Click to edit Master text styles</a:t>
            </a:r>
          </a:p>
        </p:txBody>
      </p:sp>
      <p:sp>
        <p:nvSpPr>
          <p:cNvPr id="7" name="Foliennummernplatzhalter 5" descr="CMSLegal_Footer_SlideNumber"/>
          <p:cNvSpPr>
            <a:spLocks noGrp="1"/>
          </p:cNvSpPr>
          <p:nvPr>
            <p:ph type="sldNum" sz="quarter" idx="16"/>
          </p:nvPr>
        </p:nvSpPr>
        <p:spPr>
          <a:xfrm>
            <a:off x="432000" y="6537600"/>
            <a:ext cx="324000" cy="252000"/>
          </a:xfrm>
          <a:prstGeom prst="rect"/>
        </p:spPr>
        <p:txBody>
          <a:bodyPr/>
          <a:lstStyle>
            <a:lvl1pPr>
              <a:defRPr/>
            </a:lvl1pPr>
          </a:lstStyle>
          <a:p>
            <a:fld id="{DBADB286-8906-46F4-AFB0-BBD9285A98EB}" type="slidenum">
              <a:rPr lang="en-GB" noProof="0" smtClean="0"/>
              <a:t>‹#›</a:t>
            </a:fld>
            <a:endParaRPr lang="en-GB" noProof="0"/>
          </a:p>
        </p:txBody>
      </p:sp>
      <p:sp>
        <p:nvSpPr>
          <p:cNvPr id="9" name="Textplatzhalter 11"/>
          <p:cNvSpPr>
            <a:spLocks noGrp="1"/>
          </p:cNvSpPr>
          <p:nvPr>
            <p:ph type="body" sz="quarter" idx="11" hasCustomPrompt="1"/>
          </p:nvPr>
        </p:nvSpPr>
        <p:spPr>
          <a:xfrm>
            <a:off x="432000" y="1868400"/>
            <a:ext cx="3960000" cy="4446000"/>
          </a:xfrm>
        </p:spPr>
        <p:txBody>
          <a:bodyPr/>
          <a:lstStyle>
            <a:lvl1pPr>
              <a:spcBef>
                <a:spcPts val="480"/>
              </a:spcBef>
              <a:buFont typeface="Symbol" pitchFamily="18" charset="2"/>
              <a:buChar char="-"/>
              <a:defRPr sz="20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6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1" smtClean="0"/>
              <a:t>Click to edit Master text styles</a:t>
            </a:r>
          </a:p>
          <a:p>
            <a:pPr lvl="1"/>
            <a:r>
              <a:rPr lang="en-GB" noProof="0" dirty="1" smtClean="0"/>
              <a:t>Second level</a:t>
            </a:r>
          </a:p>
          <a:p>
            <a:pPr lvl="2"/>
            <a:r>
              <a:rPr lang="en-GB" noProof="0" dirty="1" smtClean="0"/>
              <a:t>Third level</a:t>
            </a:r>
          </a:p>
          <a:p>
            <a:pPr lvl="3"/>
            <a:r>
              <a:rPr lang="en-GB" noProof="0" dirty="1" smtClean="0"/>
              <a:t>Fourth level</a:t>
            </a:r>
          </a:p>
          <a:p>
            <a:pPr lvl="4"/>
            <a:r>
              <a:rPr lang="en-GB" noProof="0" dirty="1" smtClean="0"/>
              <a:t>Fifth level</a:t>
            </a:r>
          </a:p>
          <a:p>
            <a:pPr lvl="5"/>
            <a:r>
              <a:rPr lang="en-GB" noProof="0" dirty="1" smtClean="0"/>
              <a:t>Sixth level</a:t>
            </a:r>
          </a:p>
          <a:p>
            <a:pPr lvl="6"/>
            <a:r>
              <a:rPr lang="en-GB" noProof="0" dirty="1" smtClean="0"/>
              <a:t>Seventh level</a:t>
            </a:r>
          </a:p>
          <a:p>
            <a:pPr lvl="7"/>
            <a:r>
              <a:rPr lang="en-GB" noProof="0" dirty="1" smtClean="0"/>
              <a:t>Eighth level</a:t>
            </a:r>
          </a:p>
          <a:p>
            <a:pPr lvl="8"/>
            <a:r>
              <a:rPr lang="en-GB" noProof="0" dirty="1" smtClean="0"/>
              <a:t>Ninth level</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_with_two_objects">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ct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1" smtClean="0"/>
              <a:t>Click to edit Master text styles</a:t>
            </a:r>
          </a:p>
        </p:txBody>
      </p:sp>
      <p:sp>
        <p:nvSpPr>
          <p:cNvPr id="15" name="Textplatzhalter 14"/>
          <p:cNvSpPr>
            <a:spLocks noGrp="1"/>
          </p:cNvSpPr>
          <p:nvPr>
            <p:ph type="body" sz="quarter" idx="14"/>
          </p:nvPr>
        </p:nvSpPr>
        <p:spPr>
          <a:xfrm>
            <a:off x="432000" y="1868400"/>
            <a:ext cx="3960000" cy="637200"/>
          </a:xfrm>
        </p:spPr>
        <p:txBody>
          <a:bodyPr/>
          <a:lstStyle>
            <a:lvl1pPr marL="0" indent="0">
              <a:buFontTx/>
              <a:buNone/>
              <a:defRPr baseline="0">
                <a:solidFill>
                  <a:srgbClr val="000000"/>
                </a:solidFill>
              </a:defRPr>
            </a:lvl1pPr>
          </a:lstStyle>
          <a:p>
            <a:pPr lvl="0"/>
            <a:r>
              <a:rPr lang="en-GB" noProof="0" dirty="1" smtClean="0"/>
              <a:t>Click to edit Master text styles</a:t>
            </a:r>
          </a:p>
        </p:txBody>
      </p:sp>
      <p:sp>
        <p:nvSpPr>
          <p:cNvPr id="7" name="Foliennummernplatzhalter 5" descr="CMSLegal_Footer_SlideNumber"/>
          <p:cNvSpPr>
            <a:spLocks noGrp="1"/>
          </p:cNvSpPr>
          <p:nvPr>
            <p:ph type="sldNum" sz="quarter" idx="16"/>
          </p:nvPr>
        </p:nvSpPr>
        <p:spPr>
          <a:xfrm>
            <a:off x="432000" y="6537600"/>
            <a:ext cx="324000" cy="252000"/>
          </a:xfrm>
          <a:prstGeom prst="rect"/>
        </p:spPr>
        <p:txBody>
          <a:bodyPr/>
          <a:lstStyle>
            <a:lvl1pPr>
              <a:defRPr/>
            </a:lvl1pPr>
          </a:lstStyle>
          <a:p>
            <a:fld id="{DBADB286-8906-46F4-AFB0-BBD9285A98EB}" type="slidenum">
              <a:rPr lang="en-GB" noProof="0" smtClean="0"/>
              <a:t>‹#›</a:t>
            </a:fld>
            <a:endParaRPr lang="en-GB" noProof="0"/>
          </a:p>
        </p:txBody>
      </p:sp>
      <p:sp>
        <p:nvSpPr>
          <p:cNvPr id="10" name="Textplatzhalter 14"/>
          <p:cNvSpPr>
            <a:spLocks noGrp="1"/>
          </p:cNvSpPr>
          <p:nvPr>
            <p:ph type="body" sz="quarter" idx="18"/>
          </p:nvPr>
        </p:nvSpPr>
        <p:spPr>
          <a:xfrm>
            <a:off x="4755600" y="1868400"/>
            <a:ext cx="3960000" cy="637200"/>
          </a:xfrm>
        </p:spPr>
        <p:txBody>
          <a:bodyPr/>
          <a:lstStyle>
            <a:lvl1pPr marL="0" indent="0">
              <a:buFontTx/>
              <a:buNone/>
              <a:defRPr baseline="0">
                <a:solidFill>
                  <a:srgbClr val="000000"/>
                </a:solidFill>
              </a:defRPr>
            </a:lvl1pPr>
          </a:lstStyle>
          <a:p>
            <a:pPr lvl="0"/>
            <a:r>
              <a:rPr lang="en-GB" noProof="0" dirty="1" smtClean="0"/>
              <a:t>Click to edit Master text styles</a:t>
            </a:r>
          </a:p>
        </p:txBody>
      </p:sp>
      <p:sp>
        <p:nvSpPr>
          <p:cNvPr id="3" name="Inhaltsplatzhalter 2"/>
          <p:cNvSpPr>
            <a:spLocks noGrp="1"/>
          </p:cNvSpPr>
          <p:nvPr>
            <p:ph sz="quarter" idx="20" hasCustomPrompt="1"/>
          </p:nvPr>
        </p:nvSpPr>
        <p:spPr>
          <a:xfrm>
            <a:off x="4755600" y="2505600"/>
            <a:ext cx="3960000" cy="3823200"/>
          </a:xfrm>
        </p:spPr>
        <p:txBody>
          <a:bodyPr/>
          <a:lstStyle>
            <a:lvl1pPr marL="342900" marR="0" indent="-342900" algn="l" defTabSz="914400" fontAlgn="base" rtl="0" eaLnBrk="1" latinLnBrk="0" hangingPunct="1">
              <a:lnSpc>
                <a:spcPct val="100000"/>
              </a:lnSpc>
              <a:spcBef>
                <a:spcPct val="20000"/>
              </a:spcBef>
              <a:spcAft>
                <a:spcPct val="0"/>
              </a:spcAft>
              <a:buClrTx/>
              <a:buSzTx/>
              <a:buFont typeface="Symbol" pitchFamily="-110" charset="2"/>
              <a:buChar char="-"/>
              <a:defRPr/>
            </a:lvl1pPr>
            <a:lvl2pPr marL="648000" marR="0" indent="-285750" algn="l" defTabSz="914400" fontAlgn="base" rtl="0" eaLnBrk="1" latinLnBrk="0" hangingPunct="1">
              <a:lnSpc>
                <a:spcPct val="100000"/>
              </a:lnSpc>
              <a:spcBef>
                <a:spcPct val="20000"/>
              </a:spcBef>
              <a:spcAft>
                <a:spcPct val="0"/>
              </a:spcAft>
              <a:buClrTx/>
              <a:buSzTx/>
              <a:buFont typeface="Arial" charset="0"/>
              <a:buChar char="•"/>
              <a:defRPr/>
            </a:lvl2pPr>
            <a:lvl3pPr marL="900000" marR="0" indent="-228600" algn="l" defTabSz="914400" fontAlgn="base" rtl="0" eaLnBrk="1" latinLnBrk="0" hangingPunct="1">
              <a:lnSpc>
                <a:spcPct val="100000"/>
              </a:lnSpc>
              <a:spcBef>
                <a:spcPct val="20000"/>
              </a:spcBef>
              <a:spcAft>
                <a:spcPct val="0"/>
              </a:spcAft>
              <a:buClrTx/>
              <a:buSzTx/>
              <a:buFont typeface="Symbol" pitchFamily="-110" charset="2"/>
              <a:buChar char="-"/>
              <a:defRPr/>
            </a:lvl3pPr>
            <a:lvl4pPr marL="1152000" marR="0" indent="-228600" algn="l" defTabSz="914400" fontAlgn="base" rtl="0" eaLnBrk="1" latinLnBrk="0" hangingPunct="1">
              <a:lnSpc>
                <a:spcPct val="100000"/>
              </a:lnSpc>
              <a:spcBef>
                <a:spcPct val="20000"/>
              </a:spcBef>
              <a:spcAft>
                <a:spcPct val="0"/>
              </a:spcAft>
              <a:buClrTx/>
              <a:buSzTx/>
              <a:buFont typeface="Arial" charset="0"/>
              <a:buChar char="•"/>
              <a:defRPr/>
            </a:lvl4pPr>
            <a:lvl5pPr marL="1404000" marR="0" indent="-228600" algn="l" defTabSz="914400" fontAlgn="base" rtl="0" eaLnBrk="1" latinLnBrk="0" hangingPunct="1">
              <a:lnSpc>
                <a:spcPct val="100000"/>
              </a:lnSpc>
              <a:spcBef>
                <a:spcPct val="20000"/>
              </a:spcBef>
              <a:spcAft>
                <a:spcPct val="0"/>
              </a:spcAft>
              <a:buClrTx/>
              <a:buSzTx/>
              <a:buFont typeface="Symbol" pitchFamily="-110" charset="2"/>
              <a:buChar char="-"/>
              <a:defRPr/>
            </a:lvl5pPr>
          </a:lstStyle>
          <a:p>
            <a:pPr marL="342900" marR="0" lvl="0" indent="-342900" algn="l" defTabSz="914400" fontAlgn="base" rtl="0" eaLnBrk="1" latinLnBrk="0" hangingPunct="1">
              <a:lnSpc>
                <a:spcPct val="100000"/>
              </a:lnSpc>
              <a:spcBef>
                <a:spcPct val="20000"/>
              </a:spcBef>
              <a:spcAft>
                <a:spcPct val="0"/>
              </a:spcAft>
              <a:buClrTx/>
              <a:buSzTx/>
              <a:buFont typeface="Symbol" pitchFamily="-110" charset="2"/>
              <a:buChar char="-"/>
              <a:defRPr/>
            </a:pPr>
            <a:r>
              <a:rPr kumimoji="0" lang="en-US" sz="2000" b="0" i="0" u="none" strike="noStrike" kern="1200" cap="none" spc="0" normalizeH="0" baseline="0" noProof="0" dirty="1" smtClean="0">
                <a:ln>
                  <a:noFill/>
                </a:ln>
                <a:solidFill>
                  <a:prstClr val="black"/>
                </a:solidFill>
                <a:effectLst/>
                <a:uLnTx/>
                <a:uFillTx/>
                <a:latin typeface="Arial" pitchFamily="34" charset="0"/>
                <a:cs typeface="Arial" pitchFamily="34" charset="0"/>
              </a:rPr>
              <a:t>Mark the box with your mouse, then insert any item from the toolbar</a:t>
            </a:r>
            <a:endParaRPr kumimoji="0" lang="en-GB" sz="2000" b="0" i="0" u="none" strike="noStrike" kern="1200" cap="none" spc="0" normalizeH="0" baseline="0" noProof="0" smtClean="0">
              <a:ln>
                <a:noFill/>
              </a:ln>
              <a:solidFill>
                <a:prstClr val="black"/>
              </a:solidFill>
              <a:effectLst/>
              <a:uLnTx/>
              <a:uFillTx/>
              <a:latin typeface="Arial" pitchFamily="34" charset="0"/>
              <a:cs typeface="Arial" pitchFamily="34" charset="0"/>
            </a:endParaRPr>
          </a:p>
          <a:p>
            <a:pPr lvl="1"/>
            <a:r>
              <a:rPr lang="en-GB" noProof="0" dirty="1" smtClean="0"/>
              <a:t>Second level</a:t>
            </a:r>
          </a:p>
          <a:p>
            <a:pPr lvl="2"/>
            <a:r>
              <a:rPr lang="en-GB" noProof="0" dirty="1" smtClean="0"/>
              <a:t>Third level</a:t>
            </a:r>
          </a:p>
          <a:p>
            <a:pPr lvl="3"/>
            <a:r>
              <a:rPr lang="en-GB" noProof="0" dirty="1" smtClean="0"/>
              <a:t>Fourth level</a:t>
            </a:r>
          </a:p>
          <a:p>
            <a:pPr lvl="4"/>
            <a:r>
              <a:rPr lang="en-GB" noProof="0" dirty="1" smtClean="0"/>
              <a:t>Fifth level</a:t>
            </a:r>
          </a:p>
          <a:p>
            <a:pPr lvl="5"/>
            <a:r>
              <a:rPr lang="en-GB" noProof="0" dirty="1" smtClean="0"/>
              <a:t>Sixth level</a:t>
            </a:r>
          </a:p>
          <a:p>
            <a:pPr lvl="6"/>
            <a:r>
              <a:rPr lang="en-GB" noProof="0" dirty="1" smtClean="0"/>
              <a:t>Seventh level</a:t>
            </a:r>
          </a:p>
          <a:p>
            <a:pPr lvl="7"/>
            <a:r>
              <a:rPr lang="en-GB" noProof="0" dirty="1" smtClean="0"/>
              <a:t>Eighth level</a:t>
            </a:r>
          </a:p>
          <a:p>
            <a:pPr lvl="8"/>
            <a:r>
              <a:rPr lang="en-GB" noProof="0" dirty="1" smtClean="0"/>
              <a:t>Ninth level</a:t>
            </a:r>
          </a:p>
        </p:txBody>
      </p:sp>
      <p:sp>
        <p:nvSpPr>
          <p:cNvPr id="5" name="Inhaltsplatzhalter 4"/>
          <p:cNvSpPr>
            <a:spLocks noGrp="1"/>
          </p:cNvSpPr>
          <p:nvPr>
            <p:ph sz="quarter" idx="21" hasCustomPrompt="1"/>
          </p:nvPr>
        </p:nvSpPr>
        <p:spPr>
          <a:xfrm>
            <a:off x="432000" y="2505600"/>
            <a:ext cx="3960000" cy="3823200"/>
          </a:xfrm>
        </p:spPr>
        <p:txBody>
          <a:bodyPr/>
          <a:lstStyle>
            <a:lvl1pPr marL="342900" marR="0" indent="-342900" algn="l" defTabSz="914400" fontAlgn="base" rtl="0" eaLnBrk="1" latinLnBrk="0" hangingPunct="1">
              <a:lnSpc>
                <a:spcPct val="100000"/>
              </a:lnSpc>
              <a:spcBef>
                <a:spcPct val="20000"/>
              </a:spcBef>
              <a:spcAft>
                <a:spcPct val="0"/>
              </a:spcAft>
              <a:buClrTx/>
              <a:buSzTx/>
              <a:buFont typeface="Symbol" pitchFamily="-110" charset="2"/>
              <a:buChar char="-"/>
              <a:defRPr/>
            </a:lvl1pPr>
            <a:lvl2pPr marL="648000" marR="0" indent="-285750" algn="l" defTabSz="914400" fontAlgn="base" rtl="0" eaLnBrk="1" latinLnBrk="0" hangingPunct="1">
              <a:lnSpc>
                <a:spcPct val="100000"/>
              </a:lnSpc>
              <a:spcBef>
                <a:spcPct val="20000"/>
              </a:spcBef>
              <a:spcAft>
                <a:spcPct val="0"/>
              </a:spcAft>
              <a:buClrTx/>
              <a:buSzTx/>
              <a:buFont typeface="Arial" charset="0"/>
              <a:buChar char="•"/>
              <a:defRPr/>
            </a:lvl2pPr>
            <a:lvl3pPr marL="900000" marR="0" indent="-228600" algn="l" defTabSz="914400" fontAlgn="base" rtl="0" eaLnBrk="1" latinLnBrk="0" hangingPunct="1">
              <a:lnSpc>
                <a:spcPct val="100000"/>
              </a:lnSpc>
              <a:spcBef>
                <a:spcPct val="20000"/>
              </a:spcBef>
              <a:spcAft>
                <a:spcPct val="0"/>
              </a:spcAft>
              <a:buClrTx/>
              <a:buSzTx/>
              <a:buFont typeface="Symbol" pitchFamily="-110" charset="2"/>
              <a:buChar char="-"/>
              <a:defRPr/>
            </a:lvl3pPr>
            <a:lvl4pPr marL="1152000" marR="0" indent="-228600" algn="l" defTabSz="914400" fontAlgn="base" rtl="0" eaLnBrk="1" latinLnBrk="0" hangingPunct="1">
              <a:lnSpc>
                <a:spcPct val="100000"/>
              </a:lnSpc>
              <a:spcBef>
                <a:spcPct val="20000"/>
              </a:spcBef>
              <a:spcAft>
                <a:spcPct val="0"/>
              </a:spcAft>
              <a:buClrTx/>
              <a:buSzTx/>
              <a:buFont typeface="Arial" charset="0"/>
              <a:buChar char="•"/>
              <a:defRPr/>
            </a:lvl4pPr>
            <a:lvl5pPr marL="1404000" marR="0" indent="-228600" algn="l" defTabSz="914400" fontAlgn="base" rtl="0" eaLnBrk="1" latinLnBrk="0" hangingPunct="1">
              <a:lnSpc>
                <a:spcPct val="100000"/>
              </a:lnSpc>
              <a:spcBef>
                <a:spcPct val="20000"/>
              </a:spcBef>
              <a:spcAft>
                <a:spcPct val="0"/>
              </a:spcAft>
              <a:buClrTx/>
              <a:buSzTx/>
              <a:buFont typeface="Symbol" pitchFamily="-110" charset="2"/>
              <a:buChar char="-"/>
              <a:defRPr/>
            </a:lvl5pPr>
          </a:lstStyle>
          <a:p>
            <a:pPr marL="342900" marR="0" lvl="0" indent="-342900" algn="l" defTabSz="914400" fontAlgn="base" rtl="0" eaLnBrk="1" latinLnBrk="0" hangingPunct="1">
              <a:lnSpc>
                <a:spcPct val="100000"/>
              </a:lnSpc>
              <a:spcBef>
                <a:spcPct val="20000"/>
              </a:spcBef>
              <a:spcAft>
                <a:spcPct val="0"/>
              </a:spcAft>
              <a:buClrTx/>
              <a:buSzTx/>
              <a:buFont typeface="Symbol" pitchFamily="-110" charset="2"/>
              <a:buChar char="-"/>
              <a:defRPr/>
            </a:pPr>
            <a:r>
              <a:rPr kumimoji="0" lang="en-US" sz="2000" b="0" i="0" u="none" strike="noStrike" kern="1200" cap="none" spc="0" normalizeH="0" baseline="0" noProof="0" dirty="1" smtClean="0">
                <a:ln>
                  <a:noFill/>
                </a:ln>
                <a:solidFill>
                  <a:prstClr val="black"/>
                </a:solidFill>
                <a:effectLst/>
                <a:uLnTx/>
                <a:uFillTx/>
                <a:latin typeface="Arial" pitchFamily="34" charset="0"/>
                <a:cs typeface="Arial" pitchFamily="34" charset="0"/>
              </a:rPr>
              <a:t>Mark the box with your mouse, then insert any item from the toolbar</a:t>
            </a:r>
            <a:endParaRPr kumimoji="0" lang="en-GB" sz="2000" b="0" i="0" u="none" strike="noStrike" kern="1200" cap="none" spc="0" normalizeH="0" baseline="0" noProof="0" smtClean="0">
              <a:ln>
                <a:noFill/>
              </a:ln>
              <a:solidFill>
                <a:prstClr val="black"/>
              </a:solidFill>
              <a:effectLst/>
              <a:uLnTx/>
              <a:uFillTx/>
              <a:latin typeface="Arial" pitchFamily="34" charset="0"/>
              <a:cs typeface="Arial" pitchFamily="34" charset="0"/>
            </a:endParaRPr>
          </a:p>
          <a:p>
            <a:pPr lvl="1"/>
            <a:r>
              <a:rPr lang="en-GB" noProof="0" dirty="1" smtClean="0"/>
              <a:t>Second level</a:t>
            </a:r>
          </a:p>
          <a:p>
            <a:pPr lvl="2"/>
            <a:r>
              <a:rPr lang="en-GB" noProof="0" dirty="1" smtClean="0"/>
              <a:t>Third level</a:t>
            </a:r>
          </a:p>
          <a:p>
            <a:pPr lvl="3"/>
            <a:r>
              <a:rPr lang="en-GB" noProof="0" dirty="1" smtClean="0"/>
              <a:t>Fourth level</a:t>
            </a:r>
          </a:p>
          <a:p>
            <a:pPr lvl="4"/>
            <a:r>
              <a:rPr lang="en-GB" noProof="0" dirty="1" smtClean="0"/>
              <a:t>Fifth level</a:t>
            </a:r>
          </a:p>
          <a:p>
            <a:pPr lvl="5"/>
            <a:r>
              <a:rPr lang="en-GB" noProof="0" dirty="1" smtClean="0"/>
              <a:t>Sixth level</a:t>
            </a:r>
          </a:p>
          <a:p>
            <a:pPr lvl="6"/>
            <a:r>
              <a:rPr lang="en-GB" noProof="0" dirty="1" smtClean="0"/>
              <a:t>Seventh level</a:t>
            </a:r>
          </a:p>
          <a:p>
            <a:pPr lvl="7"/>
            <a:r>
              <a:rPr lang="en-GB" noProof="0" dirty="1" smtClean="0"/>
              <a:t>Eighth level</a:t>
            </a:r>
          </a:p>
          <a:p>
            <a:pPr lvl="8"/>
            <a:r>
              <a:rPr lang="en-GB" noProof="0" dirty="1" smtClean="0"/>
              <a:t>Ninth level</a:t>
            </a:r>
          </a:p>
        </p:txBody>
      </p:sp>
    </p:spTree>
  </p:cSld>
  <p:clrMapOvr>
    <a:masterClrMapping/>
  </p:clrMapOvr>
  <p:timing>
    <p:tnLst>
      <p:par>
        <p:cTn id="1" dur="indefinite" restart="never" nodeType="tmRoot"/>
      </p:par>
    </p:tnLst>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 Id="rId3" Type="http://schemas.openxmlformats.org/officeDocument/2006/relationships/image" Target="../media/image5.jpeg" /><Relationship Id="rId4" Type="http://schemas.openxmlformats.org/officeDocument/2006/relationships/image" Target="../media/image4.png"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slideLayout" Target="../slideLayouts/slideLayout3.xml" /><Relationship Id="rId3" Type="http://schemas.openxmlformats.org/officeDocument/2006/relationships/slideLayout" Target="../slideLayouts/slideLayout4.xml" /><Relationship Id="rId4" Type="http://schemas.openxmlformats.org/officeDocument/2006/relationships/theme" Target="../theme/theme5.xml" /></Relationships>
</file>

<file path=ppt/slideMasters/_rels/slideMaster3.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slideLayout" Target="../slideLayouts/slideLayout6.xml" /><Relationship Id="rId3" Type="http://schemas.openxmlformats.org/officeDocument/2006/relationships/slideLayout" Target="../slideLayouts/slideLayout7.xml" /><Relationship Id="rId4" Type="http://schemas.openxmlformats.org/officeDocument/2006/relationships/slideLayout" Target="../slideLayouts/slideLayout8.xml" /><Relationship Id="rId5" Type="http://schemas.openxmlformats.org/officeDocument/2006/relationships/slideLayout" Target="../slideLayouts/slideLayout9.xml" /><Relationship Id="rId6" Type="http://schemas.openxmlformats.org/officeDocument/2006/relationships/slideLayout" Target="../slideLayouts/slideLayout10.xml" /><Relationship Id="rId7" Type="http://schemas.openxmlformats.org/officeDocument/2006/relationships/theme" Target="../theme/theme6.xml" /></Relationships>
</file>

<file path=ppt/slideMasters/_rels/slideMaster4.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slideLayout" Target="../slideLayouts/slideLayout12.xml"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name="">
    <p:bg>
      <p:bgRef idx="1001">
        <a:schemeClr val="bg1"/>
      </p:bgRef>
    </p:bg>
    <p:spTree>
      <p:nvGrpSpPr>
        <p:cNvPr id="1" name=""/>
        <p:cNvGrpSpPr/>
        <p:nvPr/>
      </p:nvGrpSpPr>
      <p:grpSpPr>
        <a:xfrm>
          <a:off x="0" y="0"/>
          <a:ext cx="0" cy="0"/>
          <a:chOff x="0" y="0"/>
          <a:chExt cx="0" cy="0"/>
        </a:xfrm>
      </p:grpSpPr>
      <p:pic>
        <p:nvPicPr>
          <p:cNvPr id="10" name="Picture 9" descr="CMSLegal_Cover_Picture"/>
          <p:cNvPicPr/>
          <p:nvPr userDrawn="1"/>
        </p:nvPicPr>
        <p:blipFill>
          <a:blip r:embed="rId3"/>
          <a:srcRect/>
          <a:stretch>
            <a:fillRect/>
          </a:stretch>
        </p:blipFill>
        <p:spPr>
          <a:xfrm>
            <a:off x="0" y="0"/>
            <a:ext cx="9144000" cy="6858000"/>
          </a:xfrm>
          <a:prstGeom prst="rect"/>
        </p:spPr>
      </p:pic>
      <p:sp>
        <p:nvSpPr>
          <p:cNvPr id="6149" name="Titelplatzhalter 1" descr="CMSLegal_Cover_Heading"/>
          <p:cNvSpPr>
            <a:spLocks noGrp="1"/>
          </p:cNvSpPr>
          <p:nvPr userDrawn="1">
            <p:ph type="title"/>
          </p:nvPr>
        </p:nvSpPr>
        <p:spPr>
          <a:xfrm>
            <a:off x="432000" y="1562400"/>
            <a:ext cx="7200000" cy="936000"/>
          </a:xfrm>
          <a:prstGeom prst="rect"/>
          <a:noFill/>
          <a:ln w="9525">
            <a:noFill/>
            <a:miter lim="800000"/>
          </a:ln>
        </p:spPr>
        <p:txBody>
          <a:bodyPr vert="horz" wrap="square" lIns="0" tIns="0" rIns="0" bIns="0" numCol="1" anchor="b" anchorCtr="0" compatLnSpc="1">
            <a:prstTxWarp prst="textNoShape"/>
          </a:bodyPr>
          <a:lstStyle/>
          <a:p>
            <a:pPr lvl="0"/>
            <a:r>
              <a:rPr lang="en-GB" sz="2400" baseline="0" noProof="0" dirty="1" smtClean="0">
                <a:solidFill>
                  <a:srgbClr val="000000"/>
                </a:solidFill>
                <a:latin typeface="Arial"/>
              </a:rPr>
              <a:t>Heading, Arial 24/28pt.</a:t>
            </a:r>
            <a:endParaRPr lang="en-GB" noProof="0" smtClean="0"/>
          </a:p>
        </p:txBody>
      </p:sp>
      <p:sp>
        <p:nvSpPr>
          <p:cNvPr id="6150" name="Textplatzhalter 2" descr="CMSLegal_Cover_SubHeading"/>
          <p:cNvSpPr>
            <a:spLocks noGrp="1"/>
          </p:cNvSpPr>
          <p:nvPr userDrawn="1">
            <p:ph type="body" idx="1"/>
          </p:nvPr>
        </p:nvSpPr>
        <p:spPr>
          <a:xfrm>
            <a:off x="432000" y="2746800"/>
            <a:ext cx="7200000" cy="936000"/>
          </a:xfrm>
          <a:prstGeom prst="rect"/>
          <a:noFill/>
          <a:ln w="9525">
            <a:noFill/>
            <a:miter lim="800000"/>
          </a:ln>
        </p:spPr>
        <p:txBody>
          <a:bodyPr vert="horz" wrap="square" lIns="0" tIns="0" rIns="0" bIns="0" numCol="1" anchor="t" anchorCtr="0" compatLnSpc="1">
            <a:prstTxWarp prst="textNoShape"/>
          </a:bodyPr>
          <a:lstStyle/>
          <a:p>
            <a:pPr lvl="0"/>
            <a:r>
              <a:rPr lang="en-GB" sz="1800" baseline="0" noProof="0" dirty="1" smtClean="0">
                <a:solidFill>
                  <a:srgbClr val="000000"/>
                </a:solidFill>
                <a:latin typeface="Arial"/>
              </a:rPr>
              <a:t>Sub-heading, Arial 18/22pt.</a:t>
            </a:r>
            <a:endParaRPr lang="en-GB" noProof="0" smtClean="0"/>
          </a:p>
        </p:txBody>
      </p:sp>
      <p:sp>
        <p:nvSpPr>
          <p:cNvPr id="12" name="TextBox 11" descr="CMSLegal_Cover_Footer_and_Date"/>
          <p:cNvSpPr txBox="1"/>
          <p:nvPr userDrawn="1"/>
        </p:nvSpPr>
        <p:spPr>
          <a:xfrm>
            <a:off x="432000" y="6318000"/>
            <a:ext cx="8280000" cy="540000"/>
          </a:xfrm>
          <a:prstGeom prst="rect"/>
          <a:noFill/>
          <a:ln>
            <a:noFill/>
          </a:ln>
        </p:spPr>
        <p:txBody>
          <a:bodyPr wrap="square" lIns="0" tIns="0" rIns="0" bIns="0" rtlCol="0">
            <a:noAutofit/>
          </a:bodyPr>
          <a:lstStyle/>
          <a:p>
            <a:r>
              <a:rPr lang="en-GB" sz="1300" kern="1560" baseline="0" noProof="0" dirty="1" smtClean="0">
                <a:solidFill>
                  <a:srgbClr val="FFFFFF"/>
                </a:solidFill>
                <a:latin typeface="Arial" panose="020b0604020202020204" pitchFamily="34" charset="0"/>
                <a:cs typeface="Arial" pitchFamily="34" charset="0"/>
              </a:rPr>
              <a:t>esports | 8 november 2018</a:t>
            </a:r>
            <a:endParaRPr lang="en-GB" sz="1300" kern="1560" baseline="0" noProof="0" smtClean="0">
              <a:solidFill>
                <a:srgbClr val="FFFFFF"/>
              </a:solidFill>
              <a:latin typeface="Arial" panose="020b0604020202020204" pitchFamily="34" charset="0"/>
              <a:cs typeface="Arial" pitchFamily="34" charset="0"/>
            </a:endParaRPr>
          </a:p>
        </p:txBody>
      </p:sp>
      <p:sp>
        <p:nvSpPr>
          <p:cNvPr id="11" name="Rechteck 10" descr="CMSLegal_Wedges_001"/>
          <p:cNvSpPr/>
          <p:nvPr userDrawn="1"/>
        </p:nvSpPr>
        <p:spPr>
          <a:xfrm>
            <a:off x="35433" y="36000"/>
            <a:ext cx="3600" cy="3600"/>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Box 7" descr="CMSLegal_Cover_Text_Flag_W"/>
          <p:cNvSpPr txBox="1"/>
          <p:nvPr userDrawn="1"/>
        </p:nvSpPr>
        <p:spPr>
          <a:xfrm>
            <a:off x="0" y="0"/>
            <a:ext cx="274320" cy="274320"/>
          </a:xfrm>
          <a:prstGeom prst="rect"/>
          <a:noFill/>
          <a:ln>
            <a:noFill/>
          </a:ln>
        </p:spPr>
        <p:txBody>
          <a:bodyPr wrap="square" lIns="0" tIns="0" rIns="0" bIns="0" rtlCol="0">
            <a:noAutofit/>
          </a:bodyPr>
          <a:lstStyle/>
          <a:p>
            <a:r>
              <a:rPr lang="en-GB" sz="1300" noProof="0" dirty="1" smtClean="0">
                <a:solidFill>
                  <a:srgbClr val="13294A"/>
                </a:solidFill>
                <a:latin typeface="Arial"/>
                <a:cs typeface="Arial" pitchFamily="34" charset="0"/>
              </a:rPr>
              <a:t>    </a:t>
            </a:r>
          </a:p>
        </p:txBody>
      </p:sp>
      <p:pic>
        <p:nvPicPr>
          <p:cNvPr id="3" name="Picture 2" descr="CMSLegal_Cover_Logo_YWF_iL_001_N"/>
          <p:cNvPicPr>
            <a:picLocks noChangeAspect="1"/>
          </p:cNvPicPr>
          <p:nvPr userDrawn="1"/>
        </p:nvPicPr>
        <p:blipFill>
          <a:blip r:embed="rId4"/>
          <a:srcRect/>
          <a:stretch>
            <a:fillRect/>
          </a:stretch>
        </p:blipFill>
        <p:spPr>
          <a:xfrm>
            <a:off x="432000" y="432000"/>
            <a:ext cx="8281433" cy="649225"/>
          </a:xfrm>
          <a:prstGeom prst="rect"/>
        </p:spPr>
      </p:pic>
    </p:spTree>
  </p:cSld>
  <p:clrMap bg1="lt1" tx1="dk1" bg2="lt2" tx2="dk2" accent1="accent1" accent2="accent2" accent3="accent3" accent4="accent4" accent5="accent5" accent6="accent6" hlink="hlink" folHlink="folHlink"/>
  <p:sldLayoutIdLst>
    <p:sldLayoutId id="2147483815" r:id="rId1"/>
  </p:sldLayoutIdLst>
  <p:timing>
    <p:tnLst>
      <p:par>
        <p:cTn id="1" dur="indefinite" restart="never" nodeType="tmRoot"/>
      </p:par>
    </p:tnLst>
  </p:timing>
  <p:hf hdr="0" ftr="0" sldNum="0"/>
  <p:txStyles>
    <p:titleStyle>
      <a:lvl1pPr algn="l" fontAlgn="base" rtl="0" eaLnBrk="1" hangingPunct="1">
        <a:spcBef>
          <a:spcPct val="0"/>
        </a:spcBef>
        <a:spcAft>
          <a:spcPct val="0"/>
        </a:spcAft>
        <a:defRPr lang="de-DE" sz="2400" kern="2800" baseline="0" smtClean="0">
          <a:solidFill>
            <a:srgbClr val="FFFFFF"/>
          </a:solidFill>
          <a:latin typeface="Arial" pitchFamily="34" charset="0"/>
          <a:ea typeface="Arial" pitchFamily="-110" charset="0"/>
          <a:cs typeface="Arial" pitchFamily="34" charset="0"/>
        </a:defRPr>
      </a:lvl1pPr>
      <a:lvl2pPr algn="l" fontAlgn="base" rtl="0" eaLnBrk="1" hangingPunct="1">
        <a:spcBef>
          <a:spcPct val="0"/>
        </a:spcBef>
        <a:spcAft>
          <a:spcPct val="0"/>
        </a:spcAft>
        <a:defRPr sz="2400">
          <a:solidFill>
            <a:schemeClr val="bg1"/>
          </a:solidFill>
          <a:latin typeface="Arial" pitchFamily="-110" charset="0"/>
          <a:ea typeface="Arial" pitchFamily="-110" charset="0"/>
          <a:cs typeface="Arial" pitchFamily="-110" charset="0"/>
        </a:defRPr>
      </a:lvl2pPr>
      <a:lvl3pPr algn="l" fontAlgn="base" rtl="0" eaLnBrk="1" hangingPunct="1">
        <a:spcBef>
          <a:spcPct val="0"/>
        </a:spcBef>
        <a:spcAft>
          <a:spcPct val="0"/>
        </a:spcAft>
        <a:defRPr sz="2400">
          <a:solidFill>
            <a:schemeClr val="bg1"/>
          </a:solidFill>
          <a:latin typeface="Arial" pitchFamily="-110" charset="0"/>
          <a:ea typeface="Arial" pitchFamily="-110" charset="0"/>
          <a:cs typeface="Arial" pitchFamily="-110" charset="0"/>
        </a:defRPr>
      </a:lvl3pPr>
      <a:lvl4pPr algn="l" fontAlgn="base" rtl="0" eaLnBrk="1" hangingPunct="1">
        <a:spcBef>
          <a:spcPct val="0"/>
        </a:spcBef>
        <a:spcAft>
          <a:spcPct val="0"/>
        </a:spcAft>
        <a:defRPr sz="2400">
          <a:solidFill>
            <a:schemeClr val="bg1"/>
          </a:solidFill>
          <a:latin typeface="Arial" pitchFamily="-110" charset="0"/>
          <a:ea typeface="Arial" pitchFamily="-110" charset="0"/>
          <a:cs typeface="Arial" pitchFamily="-110" charset="0"/>
        </a:defRPr>
      </a:lvl4pPr>
      <a:lvl5pPr algn="l" fontAlgn="base" rtl="0" eaLnBrk="1" hangingPunct="1">
        <a:spcBef>
          <a:spcPct val="0"/>
        </a:spcBef>
        <a:spcAft>
          <a:spcPct val="0"/>
        </a:spcAft>
        <a:defRPr sz="2400">
          <a:solidFill>
            <a:schemeClr val="bg1"/>
          </a:solidFill>
          <a:latin typeface="Arial" pitchFamily="-110" charset="0"/>
          <a:ea typeface="Arial" pitchFamily="-110" charset="0"/>
          <a:cs typeface="Arial" pitchFamily="-110" charset="0"/>
        </a:defRPr>
      </a:lvl5pPr>
      <a:lvl6pPr marL="457200" algn="l" fontAlgn="base" rtl="0" eaLnBrk="1" hangingPunct="1">
        <a:spcBef>
          <a:spcPct val="0"/>
        </a:spcBef>
        <a:spcAft>
          <a:spcPct val="0"/>
        </a:spcAft>
        <a:defRPr sz="2400">
          <a:solidFill>
            <a:schemeClr val="bg1"/>
          </a:solidFill>
          <a:latin typeface="Arial" pitchFamily="-110" charset="0"/>
          <a:ea typeface="Arial" pitchFamily="-110" charset="0"/>
          <a:cs typeface="Arial" pitchFamily="-110" charset="0"/>
        </a:defRPr>
      </a:lvl6pPr>
      <a:lvl7pPr marL="914400" algn="l" fontAlgn="base" rtl="0" eaLnBrk="1" hangingPunct="1">
        <a:spcBef>
          <a:spcPct val="0"/>
        </a:spcBef>
        <a:spcAft>
          <a:spcPct val="0"/>
        </a:spcAft>
        <a:defRPr sz="2400">
          <a:solidFill>
            <a:schemeClr val="bg1"/>
          </a:solidFill>
          <a:latin typeface="Arial" pitchFamily="-110" charset="0"/>
          <a:ea typeface="Arial" pitchFamily="-110" charset="0"/>
          <a:cs typeface="Arial" pitchFamily="-110" charset="0"/>
        </a:defRPr>
      </a:lvl7pPr>
      <a:lvl8pPr marL="1371600" algn="l" fontAlgn="base" rtl="0" eaLnBrk="1" hangingPunct="1">
        <a:spcBef>
          <a:spcPct val="0"/>
        </a:spcBef>
        <a:spcAft>
          <a:spcPct val="0"/>
        </a:spcAft>
        <a:defRPr sz="2400">
          <a:solidFill>
            <a:schemeClr val="bg1"/>
          </a:solidFill>
          <a:latin typeface="Arial" pitchFamily="-110" charset="0"/>
          <a:ea typeface="Arial" pitchFamily="-110" charset="0"/>
          <a:cs typeface="Arial" pitchFamily="-110" charset="0"/>
        </a:defRPr>
      </a:lvl8pPr>
      <a:lvl9pPr marL="1828800" algn="l" fontAlgn="base" rtl="0" eaLnBrk="1" hangingPunct="1">
        <a:spcBef>
          <a:spcPct val="0"/>
        </a:spcBef>
        <a:spcAft>
          <a:spcPct val="0"/>
        </a:spcAft>
        <a:defRPr sz="2400">
          <a:solidFill>
            <a:schemeClr val="bg1"/>
          </a:solidFill>
          <a:latin typeface="Arial" pitchFamily="-110" charset="0"/>
          <a:ea typeface="Arial" pitchFamily="-110" charset="0"/>
          <a:cs typeface="Arial" pitchFamily="-110" charset="0"/>
        </a:defRPr>
      </a:lvl9pPr>
    </p:titleStyle>
    <p:bodyStyle>
      <a:lvl1pPr marL="342900" indent="-342900" algn="l" fontAlgn="base" rtl="0" eaLnBrk="1" hangingPunct="1">
        <a:spcBef>
          <a:spcPct val="20000"/>
        </a:spcBef>
        <a:spcAft>
          <a:spcPct val="0"/>
        </a:spcAft>
        <a:defRPr lang="de-DE" sz="1800" kern="2200" baseline="0" smtClean="0">
          <a:solidFill>
            <a:srgbClr val="FFFFFF"/>
          </a:solidFill>
          <a:latin typeface="Arial" pitchFamily="34" charset="0"/>
          <a:ea typeface="Arial" pitchFamily="-110" charset="0"/>
          <a:cs typeface="Arial" pitchFamily="34" charset="0"/>
        </a:defRPr>
      </a:lvl1pPr>
      <a:lvl2pPr marL="742950" indent="-285750" algn="l" fontAlgn="base" rtl="0" eaLnBrk="1" hangingPunct="1">
        <a:spcBef>
          <a:spcPct val="20000"/>
        </a:spcBef>
        <a:spcAft>
          <a:spcPct val="0"/>
        </a:spcAft>
        <a:defRPr kern="1200">
          <a:solidFill>
            <a:schemeClr val="bg1"/>
          </a:solidFill>
          <a:latin typeface="Arial" pitchFamily="34" charset="0"/>
          <a:ea typeface="Arial" pitchFamily="-110" charset="0"/>
          <a:cs typeface="Arial" pitchFamily="34" charset="0"/>
        </a:defRPr>
      </a:lvl2pPr>
      <a:lvl3pPr marL="1143000" indent="-228600" algn="l" fontAlgn="base" rtl="0" eaLnBrk="1" hangingPunct="1">
        <a:spcBef>
          <a:spcPct val="20000"/>
        </a:spcBef>
        <a:spcAft>
          <a:spcPct val="0"/>
        </a:spcAft>
        <a:defRPr kern="1200">
          <a:solidFill>
            <a:schemeClr val="bg1"/>
          </a:solidFill>
          <a:latin typeface="Arial" pitchFamily="34" charset="0"/>
          <a:ea typeface="Arial" pitchFamily="-110" charset="0"/>
          <a:cs typeface="Arial" pitchFamily="34" charset="0"/>
        </a:defRPr>
      </a:lvl3pPr>
      <a:lvl4pPr marL="1600200" indent="-228600" algn="l" fontAlgn="base" rtl="0" eaLnBrk="1" hangingPunct="1">
        <a:spcBef>
          <a:spcPct val="20000"/>
        </a:spcBef>
        <a:spcAft>
          <a:spcPct val="0"/>
        </a:spcAft>
        <a:defRPr kern="1200">
          <a:solidFill>
            <a:schemeClr val="bg1"/>
          </a:solidFill>
          <a:latin typeface="Arial" pitchFamily="34" charset="0"/>
          <a:ea typeface="Arial" pitchFamily="-110" charset="0"/>
          <a:cs typeface="Arial" pitchFamily="34" charset="0"/>
        </a:defRPr>
      </a:lvl4pPr>
      <a:lvl5pPr marL="2057400" indent="-228600" algn="l" fontAlgn="base" rtl="0" eaLnBrk="1" hangingPunct="1">
        <a:spcBef>
          <a:spcPct val="20000"/>
        </a:spcBef>
        <a:spcAft>
          <a:spcPct val="0"/>
        </a:spcAft>
        <a:defRPr kern="1200">
          <a:solidFill>
            <a:schemeClr val="bg1"/>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name="">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32000" y="4269600"/>
            <a:ext cx="7200000" cy="936000"/>
          </a:xfrm>
          <a:prstGeom prst="rect"/>
          <a:noFill/>
        </p:spPr>
        <p:txBody>
          <a:bodyPr vert="horz" lIns="0" tIns="0" rIns="0" bIns="0" rtlCol="0" anchor="b" anchorCtr="0">
            <a:noAutofit/>
          </a:bodyPr>
          <a:lstStyle/>
          <a:p>
            <a:r>
              <a:rPr lang="en-US" dirty="1" smtClean="0"/>
              <a:t>This is an intermediate title page with picture. </a:t>
            </a:r>
            <a:br>
              <a:rPr lang="en-US" dirty="1" smtClean="0"/>
            </a:br>
            <a:r>
              <a:rPr lang="en-US" dirty="1" smtClean="0"/>
              <a:t>Arial 20/24pt, bold.</a:t>
            </a:r>
            <a:endParaRPr lang="de-DE"/>
          </a:p>
        </p:txBody>
      </p:sp>
      <p:sp>
        <p:nvSpPr>
          <p:cNvPr id="3" name="Textplatzhalter 2"/>
          <p:cNvSpPr>
            <a:spLocks noGrp="1"/>
          </p:cNvSpPr>
          <p:nvPr>
            <p:ph type="body" idx="1"/>
          </p:nvPr>
        </p:nvSpPr>
        <p:spPr>
          <a:xfrm>
            <a:off x="432000" y="5378400"/>
            <a:ext cx="7200000" cy="936000"/>
          </a:xfrm>
          <a:prstGeom prst="rect"/>
        </p:spPr>
        <p:txBody>
          <a:bodyPr vert="horz" lIns="0" tIns="0" rIns="0" bIns="0" rtlCol="0" anchor="t" anchorCtr="0">
            <a:noAutofit/>
          </a:bodyPr>
          <a:lstStyle/>
          <a:p>
            <a:pPr lvl="0"/>
            <a:r>
              <a:rPr lang="en-US" dirty="1" smtClean="0"/>
              <a:t>This is the sub-heading, Arial 14/18pt.</a:t>
            </a:r>
          </a:p>
        </p:txBody>
      </p:sp>
    </p:spTree>
  </p:cSld>
  <p:clrMap bg1="lt1" tx1="dk1" bg2="lt2" tx2="dk2" accent1="accent1" accent2="accent2" accent3="accent3" accent4="accent4" accent5="accent5" accent6="accent6" hlink="hlink" folHlink="folHlink"/>
  <p:sldLayoutIdLst>
    <p:sldLayoutId id="2147483842" r:id="rId1"/>
    <p:sldLayoutId id="2147483832" r:id="rId2"/>
    <p:sldLayoutId id="2147483817" r:id="rId3"/>
  </p:sldLayoutIdLst>
  <p:timing>
    <p:tnLst>
      <p:par>
        <p:cTn id="1" dur="indefinite" restart="never" nodeType="tmRoot"/>
      </p:par>
    </p:tnLst>
  </p:timing>
  <p:hf hdr="0" ftr="0" sldNum="0"/>
  <p:txStyles>
    <p:titleStyle>
      <a:lvl1pPr algn="l" fontAlgn="base" rtl="0" eaLnBrk="1" hangingPunct="1">
        <a:spcBef>
          <a:spcPct val="0"/>
        </a:spcBef>
        <a:spcAft>
          <a:spcPct val="0"/>
        </a:spcAft>
        <a:defRPr lang="de-DE" sz="2000" b="1" kern="2400" baseline="0" smtClean="0">
          <a:solidFill>
            <a:srgbClr val="000000"/>
          </a:solidFill>
          <a:latin typeface="Arial" pitchFamily="34" charset="0"/>
          <a:ea typeface="Arial" pitchFamily="-110" charset="0"/>
          <a:cs typeface="Arial" pitchFamily="34" charset="0"/>
        </a:defRPr>
      </a:lvl1pPr>
      <a:lvl2pPr algn="l" fontAlgn="base" rtl="0" eaLnBrk="1" hangingPunct="1">
        <a:spcBef>
          <a:spcPct val="0"/>
        </a:spcBef>
        <a:spcAft>
          <a:spcPct val="0"/>
        </a:spcAft>
        <a:defRPr sz="2000" b="1">
          <a:solidFill>
            <a:srgbClr val="13294A"/>
          </a:solidFill>
          <a:latin typeface="Arial" pitchFamily="-110" charset="0"/>
          <a:ea typeface="Arial" pitchFamily="-110" charset="0"/>
          <a:cs typeface="Arial" pitchFamily="-110" charset="0"/>
        </a:defRPr>
      </a:lvl2pPr>
      <a:lvl3pPr algn="l" fontAlgn="base" rtl="0" eaLnBrk="1" hangingPunct="1">
        <a:spcBef>
          <a:spcPct val="0"/>
        </a:spcBef>
        <a:spcAft>
          <a:spcPct val="0"/>
        </a:spcAft>
        <a:defRPr sz="2000" b="1">
          <a:solidFill>
            <a:srgbClr val="13294A"/>
          </a:solidFill>
          <a:latin typeface="Arial" pitchFamily="-110" charset="0"/>
          <a:ea typeface="Arial" pitchFamily="-110" charset="0"/>
          <a:cs typeface="Arial" pitchFamily="-110" charset="0"/>
        </a:defRPr>
      </a:lvl3pPr>
      <a:lvl4pPr algn="l" fontAlgn="base" rtl="0" eaLnBrk="1" hangingPunct="1">
        <a:spcBef>
          <a:spcPct val="0"/>
        </a:spcBef>
        <a:spcAft>
          <a:spcPct val="0"/>
        </a:spcAft>
        <a:defRPr sz="2000" b="1">
          <a:solidFill>
            <a:srgbClr val="13294A"/>
          </a:solidFill>
          <a:latin typeface="Arial" pitchFamily="-110" charset="0"/>
          <a:ea typeface="Arial" pitchFamily="-110" charset="0"/>
          <a:cs typeface="Arial" pitchFamily="-110" charset="0"/>
        </a:defRPr>
      </a:lvl4pPr>
      <a:lvl5pPr algn="l" fontAlgn="base" rtl="0" eaLnBrk="1" hangingPunct="1">
        <a:spcBef>
          <a:spcPct val="0"/>
        </a:spcBef>
        <a:spcAft>
          <a:spcPct val="0"/>
        </a:spcAft>
        <a:defRPr sz="2000" b="1">
          <a:solidFill>
            <a:srgbClr val="13294A"/>
          </a:solidFill>
          <a:latin typeface="Arial" pitchFamily="-110" charset="0"/>
          <a:ea typeface="Arial" pitchFamily="-110" charset="0"/>
          <a:cs typeface="Arial" pitchFamily="-110" charset="0"/>
        </a:defRPr>
      </a:lvl5pPr>
      <a:lvl6pPr marL="457200" algn="l" fontAlgn="base" rtl="0" eaLnBrk="1" hangingPunct="1">
        <a:spcBef>
          <a:spcPct val="0"/>
        </a:spcBef>
        <a:spcAft>
          <a:spcPct val="0"/>
        </a:spcAft>
        <a:defRPr sz="2000" b="1">
          <a:solidFill>
            <a:srgbClr val="13294A"/>
          </a:solidFill>
          <a:latin typeface="Arial" pitchFamily="-110" charset="0"/>
          <a:ea typeface="Arial" pitchFamily="-110" charset="0"/>
          <a:cs typeface="Arial" pitchFamily="-110" charset="0"/>
        </a:defRPr>
      </a:lvl6pPr>
      <a:lvl7pPr marL="914400" algn="l" fontAlgn="base" rtl="0" eaLnBrk="1" hangingPunct="1">
        <a:spcBef>
          <a:spcPct val="0"/>
        </a:spcBef>
        <a:spcAft>
          <a:spcPct val="0"/>
        </a:spcAft>
        <a:defRPr sz="2000" b="1">
          <a:solidFill>
            <a:srgbClr val="13294A"/>
          </a:solidFill>
          <a:latin typeface="Arial" pitchFamily="-110" charset="0"/>
          <a:ea typeface="Arial" pitchFamily="-110" charset="0"/>
          <a:cs typeface="Arial" pitchFamily="-110" charset="0"/>
        </a:defRPr>
      </a:lvl7pPr>
      <a:lvl8pPr marL="1371600" algn="l" fontAlgn="base" rtl="0" eaLnBrk="1" hangingPunct="1">
        <a:spcBef>
          <a:spcPct val="0"/>
        </a:spcBef>
        <a:spcAft>
          <a:spcPct val="0"/>
        </a:spcAft>
        <a:defRPr sz="2000" b="1">
          <a:solidFill>
            <a:srgbClr val="13294A"/>
          </a:solidFill>
          <a:latin typeface="Arial" pitchFamily="-110" charset="0"/>
          <a:ea typeface="Arial" pitchFamily="-110" charset="0"/>
          <a:cs typeface="Arial" pitchFamily="-110" charset="0"/>
        </a:defRPr>
      </a:lvl8pPr>
      <a:lvl9pPr marL="1828800" algn="l" fontAlgn="base" rtl="0" eaLnBrk="1" hangingPunct="1">
        <a:spcBef>
          <a:spcPct val="0"/>
        </a:spcBef>
        <a:spcAft>
          <a:spcPct val="0"/>
        </a:spcAft>
        <a:defRPr sz="2000" b="1">
          <a:solidFill>
            <a:srgbClr val="13294A"/>
          </a:solidFill>
          <a:latin typeface="Arial" pitchFamily="-110" charset="0"/>
          <a:ea typeface="Arial" pitchFamily="-110" charset="0"/>
          <a:cs typeface="Arial" pitchFamily="-110" charset="0"/>
        </a:defRPr>
      </a:lvl9pPr>
    </p:titleStyle>
    <p:bodyStyle>
      <a:lvl1pPr marL="342900" indent="-342900" algn="l" fontAlgn="base" rtl="0" eaLnBrk="1" hangingPunct="1">
        <a:spcBef>
          <a:spcPct val="20000"/>
        </a:spcBef>
        <a:spcAft>
          <a:spcPct val="0"/>
        </a:spcAft>
        <a:defRPr lang="en-US" sz="1400" kern="1800" baseline="0" smtClean="0">
          <a:solidFill>
            <a:srgbClr val="000000"/>
          </a:solidFill>
          <a:latin typeface="Arial" pitchFamily="34" charset="0"/>
          <a:ea typeface="Arial" pitchFamily="-110" charset="0"/>
          <a:cs typeface="Arial" pitchFamily="34" charset="0"/>
        </a:defRPr>
      </a:lvl1pPr>
      <a:lvl2pPr marL="742950" indent="-285750" algn="l" fontAlgn="base" rtl="0" eaLnBrk="1" hangingPunct="1">
        <a:spcBef>
          <a:spcPct val="20000"/>
        </a:spcBef>
        <a:spcAft>
          <a:spcPct val="0"/>
        </a:spcAft>
        <a:defRPr sz="1400" kern="1200">
          <a:solidFill>
            <a:srgbClr val="000000"/>
          </a:solidFill>
          <a:latin typeface="Arial" pitchFamily="34" charset="0"/>
          <a:ea typeface="Arial" pitchFamily="-110" charset="0"/>
          <a:cs typeface="Arial" pitchFamily="34" charset="0"/>
        </a:defRPr>
      </a:lvl2pPr>
      <a:lvl3pPr marL="1143000" indent="-228600" algn="l" fontAlgn="base" rtl="0" eaLnBrk="1" hangingPunct="1">
        <a:spcBef>
          <a:spcPct val="20000"/>
        </a:spcBef>
        <a:spcAft>
          <a:spcPct val="0"/>
        </a:spcAft>
        <a:defRPr sz="1400" kern="1200">
          <a:solidFill>
            <a:srgbClr val="000000"/>
          </a:solidFill>
          <a:latin typeface="Arial" pitchFamily="34" charset="0"/>
          <a:ea typeface="Arial" pitchFamily="-110" charset="0"/>
          <a:cs typeface="Arial" pitchFamily="34" charset="0"/>
        </a:defRPr>
      </a:lvl3pPr>
      <a:lvl4pPr marL="1600200" indent="-228600" algn="l" fontAlgn="base" rtl="0" eaLnBrk="1" hangingPunct="1">
        <a:spcBef>
          <a:spcPct val="20000"/>
        </a:spcBef>
        <a:spcAft>
          <a:spcPct val="0"/>
        </a:spcAft>
        <a:defRPr sz="1400" kern="1200">
          <a:solidFill>
            <a:srgbClr val="000000"/>
          </a:solidFill>
          <a:latin typeface="Arial" pitchFamily="34" charset="0"/>
          <a:ea typeface="Arial" pitchFamily="-110" charset="0"/>
          <a:cs typeface="Arial" pitchFamily="34" charset="0"/>
        </a:defRPr>
      </a:lvl4pPr>
      <a:lvl5pPr marL="2057400" indent="-228600" algn="l" fontAlgn="base" rtl="0" eaLnBrk="1" hangingPunct="1">
        <a:spcBef>
          <a:spcPct val="20000"/>
        </a:spcBef>
        <a:spcAft>
          <a:spcPct val="0"/>
        </a:spcAft>
        <a:defRPr sz="1400" kern="1200">
          <a:solidFill>
            <a:srgbClr val="000000"/>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name="">
    <p:bg>
      <p:bgRef idx="1001">
        <a:schemeClr val="bg1"/>
      </p:bgRef>
    </p:bg>
    <p:spTree>
      <p:nvGrpSpPr>
        <p:cNvPr id="1" name=""/>
        <p:cNvGrpSpPr/>
        <p:nvPr/>
      </p:nvGrpSpPr>
      <p:grpSpPr>
        <a:xfrm>
          <a:off x="0" y="0"/>
          <a:ext cx="0" cy="0"/>
          <a:chOff x="0" y="0"/>
          <a:chExt cx="0" cy="0"/>
        </a:xfrm>
      </p:grpSpPr>
      <p:sp>
        <p:nvSpPr>
          <p:cNvPr id="8196" name="Titelplatzhalter 1"/>
          <p:cNvSpPr>
            <a:spLocks noGrp="1"/>
          </p:cNvSpPr>
          <p:nvPr>
            <p:ph type="title"/>
          </p:nvPr>
        </p:nvSpPr>
        <p:spPr>
          <a:xfrm>
            <a:off x="432000" y="547200"/>
            <a:ext cx="8280000" cy="720000"/>
          </a:xfrm>
          <a:prstGeom prst="rect"/>
          <a:noFill/>
          <a:ln w="9525">
            <a:noFill/>
            <a:miter lim="800000"/>
          </a:ln>
        </p:spPr>
        <p:txBody>
          <a:bodyPr vert="horz" wrap="square" lIns="0" tIns="0" rIns="0" bIns="0" numCol="1" anchor="ctr" anchorCtr="0" compatLnSpc="1">
            <a:prstTxWarp prst="textNoShape"/>
          </a:bodyPr>
          <a:lstStyle/>
          <a:p>
            <a:pPr lvl="0"/>
            <a:r>
              <a:rPr lang="en-GB" noProof="0" dirty="1" smtClean="0"/>
              <a:t>This is the headline, Arial 24 pt.</a:t>
            </a:r>
            <a:br>
              <a:rPr lang="en-GB" noProof="0" dirty="1" smtClean="0"/>
            </a:br>
            <a:r>
              <a:rPr lang="en-GB" noProof="0" dirty="1" smtClean="0"/>
              <a:t>This is the second line.</a:t>
            </a:r>
          </a:p>
        </p:txBody>
      </p:sp>
      <p:sp>
        <p:nvSpPr>
          <p:cNvPr id="8197" name="Textplatzhalter 2"/>
          <p:cNvSpPr>
            <a:spLocks noGrp="1"/>
          </p:cNvSpPr>
          <p:nvPr>
            <p:ph type="body" idx="1"/>
          </p:nvPr>
        </p:nvSpPr>
        <p:spPr>
          <a:xfrm>
            <a:off x="432000" y="1868400"/>
            <a:ext cx="8280000" cy="4446000"/>
          </a:xfrm>
          <a:prstGeom prst="rect"/>
          <a:noFill/>
          <a:ln w="9525">
            <a:noFill/>
            <a:miter lim="800000"/>
          </a:ln>
        </p:spPr>
        <p:txBody>
          <a:bodyPr vert="horz" wrap="square" lIns="0" tIns="0" rIns="0" bIns="0" numCol="1" anchor="t" anchorCtr="0" compatLnSpc="1">
            <a:prstTxWarp prst="textNoShape"/>
          </a:bodyPr>
          <a:lstStyle/>
          <a:p>
            <a:pPr lvl="0"/>
            <a:r>
              <a:rPr lang="en-GB" noProof="0" dirty="1" smtClean="0"/>
              <a:t>Click to edit Master text styles, Arial 20 pt</a:t>
            </a:r>
          </a:p>
          <a:p>
            <a:pPr lvl="1"/>
            <a:r>
              <a:rPr lang="en-GB" noProof="0" dirty="1" smtClean="0"/>
              <a:t>Second level, Arial 18 pt</a:t>
            </a:r>
          </a:p>
          <a:p>
            <a:pPr lvl="2"/>
            <a:r>
              <a:rPr lang="en-GB" noProof="0" dirty="1" smtClean="0"/>
              <a:t>Third level,  Arial 16 pt</a:t>
            </a:r>
          </a:p>
          <a:p>
            <a:pPr lvl="3"/>
            <a:r>
              <a:rPr lang="en-GB" noProof="0" dirty="1" smtClean="0"/>
              <a:t>Fourth level,  Arial 16 pt</a:t>
            </a:r>
          </a:p>
          <a:p>
            <a:pPr lvl="4"/>
            <a:r>
              <a:rPr lang="en-GB" noProof="0" dirty="1" smtClean="0"/>
              <a:t>Fifth level,  Arial 16 pt</a:t>
            </a:r>
          </a:p>
          <a:p>
            <a:pPr lvl="5"/>
            <a:r>
              <a:rPr lang="en-GB" noProof="0" dirty="1" smtClean="0"/>
              <a:t>Sixth level,  Arial 16 pt</a:t>
            </a:r>
          </a:p>
          <a:p>
            <a:pPr lvl="6"/>
            <a:r>
              <a:rPr lang="en-GB" noProof="0" dirty="1" smtClean="0"/>
              <a:t>Seventh level,  Arial 16 pt</a:t>
            </a:r>
          </a:p>
          <a:p>
            <a:pPr lvl="7"/>
            <a:r>
              <a:rPr lang="en-GB" noProof="0" dirty="1" smtClean="0"/>
              <a:t>Eighth level,  Arial 16 pt</a:t>
            </a:r>
          </a:p>
          <a:p>
            <a:pPr lvl="8"/>
            <a:r>
              <a:rPr lang="en-GB" noProof="0" dirty="1" smtClean="0"/>
              <a:t>Ninth level,  Arial 16 pt</a:t>
            </a:r>
          </a:p>
        </p:txBody>
      </p:sp>
      <p:cxnSp>
        <p:nvCxnSpPr>
          <p:cNvPr id="4" name="Gerade Verbindung 3"/>
          <p:cNvCxnSpPr/>
          <p:nvPr userDrawn="1"/>
        </p:nvCxnSpPr>
        <p:spPr>
          <a:xfrm>
            <a:off x="432000" y="547200"/>
            <a:ext cx="8280000" cy="0"/>
          </a:xfrm>
          <a:prstGeom prst="line"/>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userDrawn="1"/>
        </p:nvCxnSpPr>
        <p:spPr>
          <a:xfrm>
            <a:off x="432000" y="1267200"/>
            <a:ext cx="8280000" cy="0"/>
          </a:xfrm>
          <a:prstGeom prst="line"/>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Foliennummernplatzhalter 5" descr="CMSLegal_Footer_SlideNumber"/>
          <p:cNvSpPr>
            <a:spLocks noGrp="1"/>
          </p:cNvSpPr>
          <p:nvPr>
            <p:ph type="sldNum" sz="quarter" idx="4"/>
          </p:nvPr>
        </p:nvSpPr>
        <p:spPr>
          <a:xfrm>
            <a:off x="432000" y="6537600"/>
            <a:ext cx="324000" cy="252000"/>
          </a:xfrm>
          <a:prstGeom prst="rect"/>
        </p:spPr>
        <p:txBody>
          <a:bodyPr vert="horz" wrap="square" lIns="0" tIns="0" rIns="0" bIns="0" numCol="1" anchor="t" anchorCtr="0" compatLnSpc="1">
            <a:prstTxWarp prst="textNoShape"/>
          </a:bodyPr>
          <a:lstStyle>
            <a:lvl1pPr algn="l">
              <a:defRPr sz="1000">
                <a:solidFill>
                  <a:srgbClr val="766A62"/>
                </a:solidFill>
                <a:latin typeface="Arial" pitchFamily="34" charset="0"/>
                <a:cs typeface="Arial" pitchFamily="34" charset="0"/>
              </a:defRPr>
            </a:lvl1pPr>
          </a:lstStyle>
          <a:p>
            <a:fld id="{C59E9118-33B1-4D54-B9F3-5B7DAEA597CD}" type="slidenum">
              <a:rPr lang="en-GB" smtClean="0"/>
              <a:t>‹#›</a:t>
            </a:fld>
            <a:endParaRPr lang="en-GB"/>
          </a:p>
        </p:txBody>
      </p:sp>
      <p:sp>
        <p:nvSpPr>
          <p:cNvPr id="12" name="TextBox 12" descr="CMSLegal_Footer_Text_Date"/>
          <p:cNvSpPr txBox="1"/>
          <p:nvPr userDrawn="1"/>
        </p:nvSpPr>
        <p:spPr>
          <a:xfrm>
            <a:off x="763200" y="6537600"/>
            <a:ext cx="3808800" cy="252000"/>
          </a:xfrm>
          <a:prstGeom prst="rect"/>
          <a:noFill/>
          <a:ln>
            <a:noFill/>
          </a:ln>
        </p:spPr>
        <p:txBody>
          <a:bodyPr wrap="square" lIns="0" tIns="0" rIns="0" bIns="0" rtlCol="0">
            <a:noAutofit/>
          </a:bodyPr>
          <a:lstStyle/>
          <a:p>
            <a:r>
              <a:rPr lang="en-GB" sz="1000" noProof="0" dirty="1" smtClean="0">
                <a:solidFill>
                  <a:srgbClr val="766A62"/>
                </a:solidFill>
                <a:latin typeface="Arial" panose="020b0604020202020204" pitchFamily="34" charset="0"/>
                <a:cs typeface="Arial" pitchFamily="34" charset="0"/>
              </a:rPr>
              <a:t>esports | 8 november 2018</a:t>
            </a:r>
            <a:endParaRPr lang="en-GB" sz="1000" noProof="0">
              <a:solidFill>
                <a:srgbClr val="766A62"/>
              </a:solidFill>
              <a:latin typeface="Arial" panose="020b0604020202020204" pitchFamily="34" charset="0"/>
              <a:cs typeface="Arial" pitchFamily="34" charset="0"/>
            </a:endParaRPr>
          </a:p>
        </p:txBody>
      </p:sp>
      <p:sp>
        <p:nvSpPr>
          <p:cNvPr id="13" name="TextBox 12" descr="CMSLegal_Footer_Firm"/>
          <p:cNvSpPr txBox="1"/>
          <p:nvPr userDrawn="1"/>
        </p:nvSpPr>
        <p:spPr>
          <a:xfrm>
            <a:off x="4575600" y="6537600"/>
            <a:ext cx="4132800" cy="252000"/>
          </a:xfrm>
          <a:prstGeom prst="rect"/>
          <a:noFill/>
          <a:ln>
            <a:noFill/>
          </a:ln>
        </p:spPr>
        <p:txBody>
          <a:bodyPr wrap="square" lIns="0" tIns="0" rIns="0" bIns="0" rtlCol="0">
            <a:noAutofit/>
          </a:bodyPr>
          <a:lstStyle/>
          <a:p>
            <a:pPr algn="r"/>
            <a:r>
              <a:rPr lang="en-GB" sz="1000" noProof="0" dirty="1" smtClean="0">
                <a:solidFill>
                  <a:srgbClr val="766A62"/>
                </a:solidFill>
                <a:latin typeface="Arial" panose="020b0604020202020204" pitchFamily="34" charset="0"/>
                <a:cs typeface="Arial" pitchFamily="34" charset="0"/>
              </a:rPr>
              <a:t>CMS</a:t>
            </a:r>
            <a:endParaRPr lang="en-GB" sz="1000" noProof="0">
              <a:solidFill>
                <a:srgbClr val="766A62"/>
              </a:solidFill>
              <a:latin typeface="Arial" panose="020b0604020202020204"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5" r:id="rId4"/>
    <p:sldLayoutId id="2147483826" r:id="rId5"/>
    <p:sldLayoutId id="2147483841" r:id="rId6"/>
  </p:sldLayoutIdLst>
  <p:timing>
    <p:tnLst>
      <p:par>
        <p:cTn id="1" dur="indefinite" restart="never" nodeType="tmRoot"/>
      </p:par>
    </p:tnLst>
  </p:timing>
  <p:hf hdr="0" ftr="0" sldNum="0"/>
  <p:txStyles>
    <p:titleStyle>
      <a:lvl1pPr algn="l" fontAlgn="base" rtl="0" eaLnBrk="1" hangingPunct="1">
        <a:lnSpc>
          <a:spcPts val="2400"/>
        </a:lnSpc>
        <a:spcBef>
          <a:spcPct val="0"/>
        </a:spcBef>
        <a:spcAft>
          <a:spcPct val="0"/>
        </a:spcAft>
        <a:defRPr sz="2400" kern="2800" baseline="0">
          <a:solidFill>
            <a:schemeClr val="tx1"/>
          </a:solidFill>
          <a:latin typeface="Arial" pitchFamily="34" charset="0"/>
          <a:ea typeface="Arial" pitchFamily="-110" charset="0"/>
          <a:cs typeface="Arial" pitchFamily="34" charset="0"/>
        </a:defRPr>
      </a:lvl1pPr>
      <a:lvl2pPr algn="l" fontAlgn="base" rtl="0" eaLnBrk="1" hangingPunct="1">
        <a:spcBef>
          <a:spcPct val="0"/>
        </a:spcBef>
        <a:spcAft>
          <a:spcPct val="0"/>
        </a:spcAft>
        <a:defRPr sz="2400">
          <a:solidFill>
            <a:srgbClr val="13294A"/>
          </a:solidFill>
          <a:latin typeface="Arial" pitchFamily="-110" charset="0"/>
          <a:ea typeface="Arial" pitchFamily="-110" charset="0"/>
          <a:cs typeface="Arial" pitchFamily="-110" charset="0"/>
        </a:defRPr>
      </a:lvl2pPr>
      <a:lvl3pPr algn="l" fontAlgn="base" rtl="0" eaLnBrk="1" hangingPunct="1">
        <a:spcBef>
          <a:spcPct val="0"/>
        </a:spcBef>
        <a:spcAft>
          <a:spcPct val="0"/>
        </a:spcAft>
        <a:defRPr sz="2400">
          <a:solidFill>
            <a:srgbClr val="13294A"/>
          </a:solidFill>
          <a:latin typeface="Arial" pitchFamily="-110" charset="0"/>
          <a:ea typeface="Arial" pitchFamily="-110" charset="0"/>
          <a:cs typeface="Arial" pitchFamily="-110" charset="0"/>
        </a:defRPr>
      </a:lvl3pPr>
      <a:lvl4pPr algn="l" fontAlgn="base" rtl="0" eaLnBrk="1" hangingPunct="1">
        <a:spcBef>
          <a:spcPct val="0"/>
        </a:spcBef>
        <a:spcAft>
          <a:spcPct val="0"/>
        </a:spcAft>
        <a:defRPr sz="2400">
          <a:solidFill>
            <a:srgbClr val="13294A"/>
          </a:solidFill>
          <a:latin typeface="Arial" pitchFamily="-110" charset="0"/>
          <a:ea typeface="Arial" pitchFamily="-110" charset="0"/>
          <a:cs typeface="Arial" pitchFamily="-110" charset="0"/>
        </a:defRPr>
      </a:lvl4pPr>
      <a:lvl5pPr algn="l" fontAlgn="base" rtl="0" eaLnBrk="1" hangingPunct="1">
        <a:spcBef>
          <a:spcPct val="0"/>
        </a:spcBef>
        <a:spcAft>
          <a:spcPct val="0"/>
        </a:spcAft>
        <a:defRPr sz="2400">
          <a:solidFill>
            <a:srgbClr val="13294A"/>
          </a:solidFill>
          <a:latin typeface="Arial" pitchFamily="-110" charset="0"/>
          <a:ea typeface="Arial" pitchFamily="-110" charset="0"/>
          <a:cs typeface="Arial" pitchFamily="-110" charset="0"/>
        </a:defRPr>
      </a:lvl5pPr>
      <a:lvl6pPr marL="457200" algn="l" fontAlgn="base" rtl="0" eaLnBrk="1" hangingPunct="1">
        <a:spcBef>
          <a:spcPct val="0"/>
        </a:spcBef>
        <a:spcAft>
          <a:spcPct val="0"/>
        </a:spcAft>
        <a:defRPr sz="2400">
          <a:solidFill>
            <a:srgbClr val="13294A"/>
          </a:solidFill>
          <a:latin typeface="Arial" pitchFamily="-110" charset="0"/>
          <a:ea typeface="Arial" pitchFamily="-110" charset="0"/>
          <a:cs typeface="Arial" pitchFamily="-110" charset="0"/>
        </a:defRPr>
      </a:lvl6pPr>
      <a:lvl7pPr marL="914400" algn="l" fontAlgn="base" rtl="0" eaLnBrk="1" hangingPunct="1">
        <a:spcBef>
          <a:spcPct val="0"/>
        </a:spcBef>
        <a:spcAft>
          <a:spcPct val="0"/>
        </a:spcAft>
        <a:defRPr sz="2400">
          <a:solidFill>
            <a:srgbClr val="13294A"/>
          </a:solidFill>
          <a:latin typeface="Arial" pitchFamily="-110" charset="0"/>
          <a:ea typeface="Arial" pitchFamily="-110" charset="0"/>
          <a:cs typeface="Arial" pitchFamily="-110" charset="0"/>
        </a:defRPr>
      </a:lvl7pPr>
      <a:lvl8pPr marL="1371600" algn="l" fontAlgn="base" rtl="0" eaLnBrk="1" hangingPunct="1">
        <a:spcBef>
          <a:spcPct val="0"/>
        </a:spcBef>
        <a:spcAft>
          <a:spcPct val="0"/>
        </a:spcAft>
        <a:defRPr sz="2400">
          <a:solidFill>
            <a:srgbClr val="13294A"/>
          </a:solidFill>
          <a:latin typeface="Arial" pitchFamily="-110" charset="0"/>
          <a:ea typeface="Arial" pitchFamily="-110" charset="0"/>
          <a:cs typeface="Arial" pitchFamily="-110" charset="0"/>
        </a:defRPr>
      </a:lvl8pPr>
      <a:lvl9pPr marL="1828800" algn="l" fontAlgn="base" rtl="0" eaLnBrk="1" hangingPunct="1">
        <a:spcBef>
          <a:spcPct val="0"/>
        </a:spcBef>
        <a:spcAft>
          <a:spcPct val="0"/>
        </a:spcAft>
        <a:defRPr sz="2400">
          <a:solidFill>
            <a:srgbClr val="13294A"/>
          </a:solidFill>
          <a:latin typeface="Arial" pitchFamily="-110" charset="0"/>
          <a:ea typeface="Arial" pitchFamily="-110" charset="0"/>
          <a:cs typeface="Arial" pitchFamily="-110" charset="0"/>
        </a:defRPr>
      </a:lvl9pPr>
    </p:titleStyle>
    <p:bodyStyle>
      <a:lvl1pPr marL="342900" indent="-342900" algn="l" fontAlgn="base" rtl="0" eaLnBrk="1" hangingPunct="1">
        <a:spcBef>
          <a:spcPct val="20000"/>
        </a:spcBef>
        <a:spcAft>
          <a:spcPct val="0"/>
        </a:spcAft>
        <a:buFont typeface="Symbol" pitchFamily="-110" charset="2"/>
        <a:buChar char="-"/>
        <a:defRPr sz="2000" kern="1200">
          <a:solidFill>
            <a:schemeClr val="tx1"/>
          </a:solidFill>
          <a:latin typeface="Arial" pitchFamily="34" charset="0"/>
          <a:ea typeface="Arial" panose="020b0604020202020204" pitchFamily="34" charset="0"/>
          <a:cs typeface="Arial" pitchFamily="34" charset="0"/>
        </a:defRPr>
      </a:lvl1pPr>
      <a:lvl2pPr marL="648000" indent="-285750" algn="l" fontAlgn="base" rtl="0" eaLnBrk="1" hangingPunct="1">
        <a:spcBef>
          <a:spcPct val="20000"/>
        </a:spcBef>
        <a:spcAft>
          <a:spcPct val="0"/>
        </a:spcAft>
        <a:buFont typeface="Arial" charset="0"/>
        <a:buChar char="•"/>
        <a:defRPr kern="1200">
          <a:solidFill>
            <a:schemeClr val="tx1"/>
          </a:solidFill>
          <a:latin typeface="Arial" pitchFamily="34" charset="0"/>
          <a:ea typeface="Arial" panose="020b0604020202020204" pitchFamily="34" charset="0"/>
          <a:cs typeface="Arial" pitchFamily="34" charset="0"/>
        </a:defRPr>
      </a:lvl2pPr>
      <a:lvl3pPr marL="900000" indent="-228600" algn="l" fontAlgn="base" rtl="0" eaLnBrk="1" hangingPunct="1">
        <a:spcBef>
          <a:spcPct val="20000"/>
        </a:spcBef>
        <a:spcAft>
          <a:spcPct val="0"/>
        </a:spcAft>
        <a:buFont typeface="Symbol" pitchFamily="-110" charset="2"/>
        <a:buChar char="-"/>
        <a:defRPr sz="1600" kern="1200">
          <a:solidFill>
            <a:schemeClr val="tx1"/>
          </a:solidFill>
          <a:latin typeface="Arial" pitchFamily="34" charset="0"/>
          <a:ea typeface="Arial" panose="020b0604020202020204" pitchFamily="34" charset="0"/>
          <a:cs typeface="Arial" pitchFamily="34" charset="0"/>
        </a:defRPr>
      </a:lvl3pPr>
      <a:lvl4pPr marL="1152000" indent="-228600" algn="l" fontAlgn="base" rtl="0" eaLnBrk="1" hangingPunct="1">
        <a:spcBef>
          <a:spcPct val="20000"/>
        </a:spcBef>
        <a:spcAft>
          <a:spcPct val="0"/>
        </a:spcAft>
        <a:buFont typeface="Arial" charset="0"/>
        <a:buChar char="•"/>
        <a:defRPr sz="1600" kern="1200">
          <a:solidFill>
            <a:schemeClr val="tx1"/>
          </a:solidFill>
          <a:latin typeface="Arial" pitchFamily="34" charset="0"/>
          <a:ea typeface="Arial" panose="020b0604020202020204" pitchFamily="34" charset="0"/>
          <a:cs typeface="Arial" pitchFamily="34" charset="0"/>
        </a:defRPr>
      </a:lvl4pPr>
      <a:lvl5pPr marL="1404000" indent="-228600" algn="l" fontAlgn="base" rtl="0" eaLnBrk="1" hangingPunct="1">
        <a:spcBef>
          <a:spcPct val="20000"/>
        </a:spcBef>
        <a:spcAft>
          <a:spcPct val="0"/>
        </a:spcAft>
        <a:buFont typeface="Symbol" pitchFamily="-110" charset="2"/>
        <a:buChar char="-"/>
        <a:defRPr sz="1600" kern="1200">
          <a:solidFill>
            <a:schemeClr val="tx1"/>
          </a:solidFill>
          <a:latin typeface="Arial" pitchFamily="34" charset="0"/>
          <a:ea typeface="Arial" panose="020b0604020202020204" pitchFamily="34" charset="0"/>
          <a:cs typeface="Arial" pitchFamily="34" charset="0"/>
        </a:defRPr>
      </a:lvl5pPr>
      <a:lvl6pPr marL="1656000" indent="-2304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6pPr>
      <a:lvl7pPr marL="1908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7pPr>
      <a:lvl8pPr marL="2160000" indent="-2286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8pPr>
      <a:lvl9pPr marL="2412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name="">
    <p:bg>
      <p:bgRef idx="1001">
        <a:schemeClr val="bg1"/>
      </p:bgRef>
    </p:bg>
    <p:spTree>
      <p:nvGrpSpPr>
        <p:cNvPr id="1" name=""/>
        <p:cNvGrpSpPr/>
        <p:nvPr/>
      </p:nvGrpSpPr>
      <p:grpSpPr>
        <a:xfrm>
          <a:off x="0" y="0"/>
          <a:ext cx="0" cy="0"/>
          <a:chOff x="0" y="0"/>
          <a:chExt cx="0" cy="0"/>
        </a:xfrm>
      </p:grpSpPr>
      <p:sp>
        <p:nvSpPr>
          <p:cNvPr id="4" name="Foliennummernplatzhalter 5" descr="CMSLegal_Footer_SlideNumber"/>
          <p:cNvSpPr>
            <a:spLocks noGrp="1"/>
          </p:cNvSpPr>
          <p:nvPr>
            <p:ph type="sldNum" sz="quarter" idx="4"/>
          </p:nvPr>
        </p:nvSpPr>
        <p:spPr>
          <a:xfrm>
            <a:off x="432000" y="6537600"/>
            <a:ext cx="324000" cy="252000"/>
          </a:xfrm>
          <a:prstGeom prst="rect"/>
        </p:spPr>
        <p:txBody>
          <a:bodyPr vert="horz" wrap="square" lIns="0" tIns="0" rIns="0" bIns="0" numCol="1" anchor="t" anchorCtr="0" compatLnSpc="1">
            <a:prstTxWarp prst="textNoShape"/>
          </a:bodyPr>
          <a:lstStyle>
            <a:lvl1pPr algn="l">
              <a:defRPr sz="1000">
                <a:solidFill>
                  <a:srgbClr val="766A62"/>
                </a:solidFill>
                <a:latin typeface="Arial" pitchFamily="34" charset="0"/>
                <a:cs typeface="Arial" pitchFamily="34" charset="0"/>
              </a:defRPr>
            </a:lvl1pPr>
          </a:lstStyle>
          <a:p>
            <a:fld id="{C59E9118-33B1-4D54-B9F3-5B7DAEA597CD}" type="slidenum">
              <a:rPr lang="en-GB" smtClean="0"/>
              <a:t>‹#›</a:t>
            </a:fld>
            <a:endParaRPr lang="en-GB"/>
          </a:p>
        </p:txBody>
      </p:sp>
      <p:sp>
        <p:nvSpPr>
          <p:cNvPr id="5" name="TextBox 12" descr="CMSLegal_Footer_Text_Date"/>
          <p:cNvSpPr txBox="1"/>
          <p:nvPr userDrawn="1"/>
        </p:nvSpPr>
        <p:spPr>
          <a:xfrm>
            <a:off x="763200" y="6537600"/>
            <a:ext cx="3808800" cy="252000"/>
          </a:xfrm>
          <a:prstGeom prst="rect"/>
          <a:noFill/>
          <a:ln>
            <a:noFill/>
          </a:ln>
        </p:spPr>
        <p:txBody>
          <a:bodyPr wrap="square" lIns="0" tIns="0" rIns="0" bIns="0" rtlCol="0">
            <a:noAutofit/>
          </a:bodyPr>
          <a:lstStyle/>
          <a:p>
            <a:r>
              <a:rPr lang="en-GB" sz="1000" noProof="0" dirty="1" smtClean="0">
                <a:solidFill>
                  <a:srgbClr val="766A62"/>
                </a:solidFill>
                <a:latin typeface="Arial" panose="020b0604020202020204" pitchFamily="34" charset="0"/>
                <a:cs typeface="Arial" pitchFamily="34" charset="0"/>
              </a:rPr>
              <a:t>esports | 8 november 2018</a:t>
            </a:r>
            <a:endParaRPr lang="en-GB" sz="1000" noProof="0">
              <a:solidFill>
                <a:srgbClr val="766A62"/>
              </a:solidFill>
              <a:latin typeface="Arial" panose="020b0604020202020204" pitchFamily="34" charset="0"/>
              <a:cs typeface="Arial" pitchFamily="34" charset="0"/>
            </a:endParaRPr>
          </a:p>
        </p:txBody>
      </p:sp>
      <p:sp>
        <p:nvSpPr>
          <p:cNvPr id="6" name="TextBox 12" descr="CMSLegal_Footer_Firm"/>
          <p:cNvSpPr txBox="1"/>
          <p:nvPr userDrawn="1"/>
        </p:nvSpPr>
        <p:spPr>
          <a:xfrm>
            <a:off x="4575600" y="6537600"/>
            <a:ext cx="4132800" cy="252000"/>
          </a:xfrm>
          <a:prstGeom prst="rect"/>
          <a:noFill/>
          <a:ln>
            <a:noFill/>
          </a:ln>
        </p:spPr>
        <p:txBody>
          <a:bodyPr wrap="square" lIns="0" tIns="0" rIns="0" bIns="0" rtlCol="0">
            <a:noAutofit/>
          </a:bodyPr>
          <a:lstStyle/>
          <a:p>
            <a:pPr algn="r"/>
            <a:r>
              <a:rPr lang="en-GB" sz="1000" noProof="0" dirty="1" smtClean="0">
                <a:solidFill>
                  <a:srgbClr val="766A62"/>
                </a:solidFill>
                <a:latin typeface="Arial" panose="020b0604020202020204" pitchFamily="34" charset="0"/>
                <a:cs typeface="Arial" pitchFamily="34" charset="0"/>
              </a:rPr>
              <a:t>CMS</a:t>
            </a:r>
            <a:endParaRPr lang="en-GB" sz="1000" noProof="0">
              <a:solidFill>
                <a:srgbClr val="766A62"/>
              </a:solidFill>
              <a:latin typeface="Arial" panose="020b0604020202020204" pitchFamily="34" charset="0"/>
              <a:cs typeface="Arial" pitchFamily="34" charset="0"/>
            </a:endParaRPr>
          </a:p>
        </p:txBody>
      </p:sp>
    </p:spTree>
    <p:extLst>
      <p:ext uri="{BB962C8B-B14F-4D97-AF65-F5344CB8AC3E}">
        <p14:creationId xmlns:p14="http://schemas.microsoft.com/office/powerpoint/2010/main" val="2132466675"/>
      </p:ext>
    </p:extLst>
  </p:cSld>
  <p:clrMap bg1="lt1" tx1="dk1" bg2="lt2" tx2="dk2" accent1="accent1" accent2="accent2" accent3="accent3" accent4="accent4" accent5="accent5" accent6="accent6" hlink="hlink" folHlink="folHlink"/>
  <p:sldLayoutIdLst>
    <p:sldLayoutId id="2147483839" r:id="rId1"/>
    <p:sldLayoutId id="2147483840" r:id="rId2"/>
  </p:sldLayoutIdLst>
  <p:timing>
    <p:tnLst>
      <p:par>
        <p:cTn id="1" dur="indefinite" restart="never" nodeType="tmRoot"/>
      </p:par>
    </p:tnLst>
  </p:timing>
  <p:hf hdr="0" ftr="0" sldNum="0"/>
  <p:txStyles>
    <p:titleStyle>
      <a:lvl1pPr algn="l" fontAlgn="base" rtl="0" eaLnBrk="1" hangingPunct="1">
        <a:spcBef>
          <a:spcPct val="0"/>
        </a:spcBef>
        <a:spcAft>
          <a:spcPct val="0"/>
        </a:spcAft>
        <a:defRPr sz="2400" kern="1200">
          <a:solidFill>
            <a:srgbClr val="13294A"/>
          </a:solidFill>
          <a:latin typeface="Arial" pitchFamily="34" charset="0"/>
          <a:ea typeface="Arial" pitchFamily="-110" charset="0"/>
          <a:cs typeface="Arial" pitchFamily="34" charset="0"/>
        </a:defRPr>
      </a:lvl1pPr>
      <a:lvl2pPr algn="l" fontAlgn="base" rtl="0" eaLnBrk="1" hangingPunct="1">
        <a:spcBef>
          <a:spcPct val="0"/>
        </a:spcBef>
        <a:spcAft>
          <a:spcPct val="0"/>
        </a:spcAft>
        <a:defRPr sz="2400">
          <a:solidFill>
            <a:srgbClr val="13294A"/>
          </a:solidFill>
          <a:latin typeface="Arial" pitchFamily="-110" charset="0"/>
          <a:ea typeface="Arial" pitchFamily="-110" charset="0"/>
          <a:cs typeface="Arial" pitchFamily="-110" charset="0"/>
        </a:defRPr>
      </a:lvl2pPr>
      <a:lvl3pPr algn="l" fontAlgn="base" rtl="0" eaLnBrk="1" hangingPunct="1">
        <a:spcBef>
          <a:spcPct val="0"/>
        </a:spcBef>
        <a:spcAft>
          <a:spcPct val="0"/>
        </a:spcAft>
        <a:defRPr sz="2400">
          <a:solidFill>
            <a:srgbClr val="13294A"/>
          </a:solidFill>
          <a:latin typeface="Arial" pitchFamily="-110" charset="0"/>
          <a:ea typeface="Arial" pitchFamily="-110" charset="0"/>
          <a:cs typeface="Arial" pitchFamily="-110" charset="0"/>
        </a:defRPr>
      </a:lvl3pPr>
      <a:lvl4pPr algn="l" fontAlgn="base" rtl="0" eaLnBrk="1" hangingPunct="1">
        <a:spcBef>
          <a:spcPct val="0"/>
        </a:spcBef>
        <a:spcAft>
          <a:spcPct val="0"/>
        </a:spcAft>
        <a:defRPr sz="2400">
          <a:solidFill>
            <a:srgbClr val="13294A"/>
          </a:solidFill>
          <a:latin typeface="Arial" pitchFamily="-110" charset="0"/>
          <a:ea typeface="Arial" pitchFamily="-110" charset="0"/>
          <a:cs typeface="Arial" pitchFamily="-110" charset="0"/>
        </a:defRPr>
      </a:lvl4pPr>
      <a:lvl5pPr algn="l" fontAlgn="base" rtl="0" eaLnBrk="1" hangingPunct="1">
        <a:spcBef>
          <a:spcPct val="0"/>
        </a:spcBef>
        <a:spcAft>
          <a:spcPct val="0"/>
        </a:spcAft>
        <a:defRPr sz="2400">
          <a:solidFill>
            <a:srgbClr val="13294A"/>
          </a:solidFill>
          <a:latin typeface="Arial" pitchFamily="-110" charset="0"/>
          <a:ea typeface="Arial" pitchFamily="-110" charset="0"/>
          <a:cs typeface="Arial" pitchFamily="-110" charset="0"/>
        </a:defRPr>
      </a:lvl5pPr>
      <a:lvl6pPr marL="457200" algn="l" fontAlgn="base" rtl="0" eaLnBrk="1" hangingPunct="1">
        <a:spcBef>
          <a:spcPct val="0"/>
        </a:spcBef>
        <a:spcAft>
          <a:spcPct val="0"/>
        </a:spcAft>
        <a:defRPr sz="2400">
          <a:solidFill>
            <a:srgbClr val="13294A"/>
          </a:solidFill>
          <a:latin typeface="Arial" pitchFamily="-110" charset="0"/>
          <a:ea typeface="Arial" pitchFamily="-110" charset="0"/>
          <a:cs typeface="Arial" pitchFamily="-110" charset="0"/>
        </a:defRPr>
      </a:lvl6pPr>
      <a:lvl7pPr marL="914400" algn="l" fontAlgn="base" rtl="0" eaLnBrk="1" hangingPunct="1">
        <a:spcBef>
          <a:spcPct val="0"/>
        </a:spcBef>
        <a:spcAft>
          <a:spcPct val="0"/>
        </a:spcAft>
        <a:defRPr sz="2400">
          <a:solidFill>
            <a:srgbClr val="13294A"/>
          </a:solidFill>
          <a:latin typeface="Arial" pitchFamily="-110" charset="0"/>
          <a:ea typeface="Arial" pitchFamily="-110" charset="0"/>
          <a:cs typeface="Arial" pitchFamily="-110" charset="0"/>
        </a:defRPr>
      </a:lvl7pPr>
      <a:lvl8pPr marL="1371600" algn="l" fontAlgn="base" rtl="0" eaLnBrk="1" hangingPunct="1">
        <a:spcBef>
          <a:spcPct val="0"/>
        </a:spcBef>
        <a:spcAft>
          <a:spcPct val="0"/>
        </a:spcAft>
        <a:defRPr sz="2400">
          <a:solidFill>
            <a:srgbClr val="13294A"/>
          </a:solidFill>
          <a:latin typeface="Arial" pitchFamily="-110" charset="0"/>
          <a:ea typeface="Arial" pitchFamily="-110" charset="0"/>
          <a:cs typeface="Arial" pitchFamily="-110" charset="0"/>
        </a:defRPr>
      </a:lvl8pPr>
      <a:lvl9pPr marL="1828800" algn="l" fontAlgn="base" rtl="0" eaLnBrk="1" hangingPunct="1">
        <a:spcBef>
          <a:spcPct val="0"/>
        </a:spcBef>
        <a:spcAft>
          <a:spcPct val="0"/>
        </a:spcAft>
        <a:defRPr sz="2400">
          <a:solidFill>
            <a:srgbClr val="13294A"/>
          </a:solidFill>
          <a:latin typeface="Arial" pitchFamily="-110" charset="0"/>
          <a:ea typeface="Arial" pitchFamily="-110" charset="0"/>
          <a:cs typeface="Arial" pitchFamily="-110" charset="0"/>
        </a:defRPr>
      </a:lvl9pPr>
    </p:titleStyle>
    <p:bodyStyle>
      <a:lvl1pPr marL="342900" indent="-342900" algn="l" fontAlgn="base" rtl="0" eaLnBrk="1" hangingPunct="1">
        <a:spcBef>
          <a:spcPct val="20000"/>
        </a:spcBef>
        <a:spcAft>
          <a:spcPct val="0"/>
        </a:spcAft>
        <a:buFont typeface="Symbol" pitchFamily="-110" charset="2"/>
        <a:buChar char="-"/>
        <a:defRPr sz="2000" kern="1200">
          <a:solidFill>
            <a:srgbClr val="13294A"/>
          </a:solidFill>
          <a:latin typeface="Arial" pitchFamily="34" charset="0"/>
          <a:ea typeface="Arial" pitchFamily="-110" charset="0"/>
          <a:cs typeface="Arial" pitchFamily="34" charset="0"/>
        </a:defRPr>
      </a:lvl1pPr>
      <a:lvl2pPr marL="742950" indent="-285750" algn="l" fontAlgn="base" rtl="0" eaLnBrk="1" hangingPunct="1">
        <a:spcBef>
          <a:spcPct val="20000"/>
        </a:spcBef>
        <a:spcAft>
          <a:spcPct val="0"/>
        </a:spcAft>
        <a:buFont typeface="Arial" charset="0"/>
        <a:buChar char="•"/>
        <a:defRPr kern="1200">
          <a:solidFill>
            <a:srgbClr val="13294A"/>
          </a:solidFill>
          <a:latin typeface="Arial" pitchFamily="34" charset="0"/>
          <a:ea typeface="Arial" pitchFamily="-110" charset="0"/>
          <a:cs typeface="Arial" pitchFamily="34" charset="0"/>
        </a:defRPr>
      </a:lvl2pPr>
      <a:lvl3pPr marL="1143000" indent="-228600" algn="l" fontAlgn="base" rtl="0" eaLnBrk="1"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3pPr>
      <a:lvl4pPr marL="1600200" indent="-228600" algn="l" fontAlgn="base" rtl="0" eaLnBrk="1" hangingPunct="1">
        <a:spcBef>
          <a:spcPct val="20000"/>
        </a:spcBef>
        <a:spcAft>
          <a:spcPct val="0"/>
        </a:spcAft>
        <a:buFont typeface="Arial" charset="0"/>
        <a:buChar char="•"/>
        <a:defRPr sz="1600" kern="1200">
          <a:solidFill>
            <a:srgbClr val="13294A"/>
          </a:solidFill>
          <a:latin typeface="Arial" pitchFamily="34" charset="0"/>
          <a:ea typeface="Arial" pitchFamily="-110" charset="0"/>
          <a:cs typeface="Arial" pitchFamily="34" charset="0"/>
        </a:defRPr>
      </a:lvl4pPr>
      <a:lvl5pPr marL="2057400" indent="-228600" algn="l" fontAlgn="base" rtl="0" eaLnBrk="1"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s>
</file>

<file path=ppt/slides/_rels/slide10.xml.rels>&#65279;<?xml version="1.0" encoding="utf-8" standalone="yes"?><Relationships xmlns="http://schemas.openxmlformats.org/package/2006/relationships"><Relationship Id="rId2" Type="http://schemas.openxmlformats.org/officeDocument/2006/relationships/slideLayout" Target="../slideLayouts/slideLayout5.xml" /><Relationship Id="rId3" Type="http://schemas.openxmlformats.org/officeDocument/2006/relationships/image" Target="../media/image6.png" /><Relationship Id="rId4" Type="http://schemas.openxmlformats.org/officeDocument/2006/relationships/video" Target="/embed/TjcmywIz-QM" TargetMode="Externa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7.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6.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8.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9.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10.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11.png" /><Relationship Id="rId3" Type="http://schemas.openxmlformats.org/officeDocument/2006/relationships/image" Target="../media/image1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1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1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1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1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17.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18.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19.jpeg" /></Relationships>
</file>

<file path=ppt/slides/slide1.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1">
                <a:solidFill>
                  <a:srgbClr val="FFFFFF"/>
                </a:solidFill>
              </a:rPr>
              <a:t>Esports Governance</a:t>
            </a:r>
            <a:br>
              <a:rPr lang="nl-NL" dirty="1">
                <a:solidFill>
                  <a:srgbClr val="FFFFFF"/>
                </a:solidFill>
              </a:rPr>
            </a:br>
            <a:endParaRPr lang="en-US">
              <a:solidFill>
                <a:srgbClr val="FFFFFF"/>
              </a:solidFill>
            </a:endParaRPr>
          </a:p>
        </p:txBody>
      </p:sp>
      <p:sp>
        <p:nvSpPr>
          <p:cNvPr id="3" name="Textplatzhalter 2"/>
          <p:cNvSpPr>
            <a:spLocks noGrp="1"/>
          </p:cNvSpPr>
          <p:nvPr>
            <p:ph type="body" sz="quarter" idx="10"/>
          </p:nvPr>
        </p:nvSpPr>
        <p:spPr/>
        <p:txBody>
          <a:bodyPr/>
          <a:lstStyle/>
          <a:p>
            <a:r>
              <a:rPr lang="nl-NL" dirty="1">
                <a:solidFill>
                  <a:srgbClr val="FFFFFF"/>
                </a:solidFill>
              </a:rPr>
              <a:t>Dolf Segaar, advocaat sportrecht CMS</a:t>
            </a:r>
            <a:endParaRPr lang="en-US">
              <a:solidFill>
                <a:srgbClr val="FFFFFF"/>
              </a:solidFill>
            </a:endParaRPr>
          </a:p>
        </p:txBody>
      </p:sp>
    </p:spTree>
    <p:extLst>
      <p:ext uri="{BB962C8B-B14F-4D97-AF65-F5344CB8AC3E}">
        <p14:creationId xmlns:p14="http://schemas.microsoft.com/office/powerpoint/2010/main" val="40274986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endParaRPr lang="nl-NL" b="1" smtClean="0"/>
          </a:p>
          <a:p>
            <a:pPr algn="ctr"/>
            <a:r>
              <a:rPr lang="nl-NL" b="1" dirty="1" smtClean="0"/>
              <a:t>Waarbij </a:t>
            </a:r>
            <a:r>
              <a:rPr lang="nl-NL" b="1" dirty="1"/>
              <a:t>enige vorm van strijd aanwezig is</a:t>
            </a:r>
            <a:endParaRPr lang="nl-NL"/>
          </a:p>
          <a:p>
            <a:endParaRPr lang="en-US"/>
          </a:p>
        </p:txBody>
      </p:sp>
      <p:sp>
        <p:nvSpPr>
          <p:cNvPr id="4" name="Textplatzhalter 3"/>
          <p:cNvSpPr>
            <a:spLocks noGrp="1"/>
          </p:cNvSpPr>
          <p:nvPr>
            <p:ph type="body" sz="quarter" idx="11"/>
          </p:nvPr>
        </p:nvSpPr>
        <p:spPr/>
        <p:txBody>
          <a:bodyPr/>
          <a:lstStyle/>
          <a:p>
            <a:endParaRPr lang="en-US" smtClean="0"/>
          </a:p>
          <a:p>
            <a:pPr marL="0" indent="0">
              <a:buNone/>
            </a:pPr>
            <a:endParaRPr lang="en-US"/>
          </a:p>
          <a:p>
            <a:pPr marL="0" indent="0">
              <a:buNone/>
            </a:pPr>
            <a:endParaRPr lang="en-US"/>
          </a:p>
          <a:p>
            <a:pPr marL="0" indent="0">
              <a:buNone/>
            </a:pPr>
            <a:endParaRPr lang="en-US" smtClean="0"/>
          </a:p>
          <a:p>
            <a:pPr marL="0" indent="0">
              <a:buNone/>
            </a:pPr>
            <a:endParaRPr lang="nl-NL" u="sng" smtClean="0"/>
          </a:p>
          <a:p>
            <a:pPr marL="0" indent="0">
              <a:buNone/>
            </a:pPr>
            <a:endParaRPr lang="en-US"/>
          </a:p>
          <a:p>
            <a:pPr marL="0" indent="0">
              <a:buNone/>
            </a:pPr>
            <a:endParaRPr lang="en-US" smtClean="0"/>
          </a:p>
        </p:txBody>
      </p:sp>
      <p:pic>
        <p:nvPicPr>
          <p:cNvPr id="10" name="TjcmywIz-QM"/>
          <p:cNvPicPr>
            <a:picLocks noRot="1" noChangeAspect="1"/>
          </p:cNvPicPr>
          <p:nvPr>
            <a:videoFile r:link="rId4"/>
          </p:nvPr>
        </p:nvPicPr>
        <p:blipFill>
          <a:blip r:embed="rId3"/>
          <a:srcRect/>
          <a:stretch>
            <a:fillRect/>
          </a:stretch>
        </p:blipFill>
        <p:spPr>
          <a:xfrm>
            <a:off x="439081" y="1610755"/>
            <a:ext cx="8272919" cy="4653517"/>
          </a:xfrm>
          <a:prstGeom prst="rect"/>
        </p:spPr>
      </p:pic>
    </p:spTree>
    <p:extLst>
      <p:ext uri="{BB962C8B-B14F-4D97-AF65-F5344CB8AC3E}">
        <p14:creationId xmlns:p14="http://schemas.microsoft.com/office/powerpoint/2010/main" val="4123980032"/>
      </p:ext>
    </p:extLst>
  </p:cSld>
  <p:clrMapOvr>
    <a:masterClrMapping/>
  </p:clrMapOvr>
  <p:timing>
    <p:tnLst>
      <p:par>
        <p:cTn id="1" dur="indefinite" restart="never" nodeType="tmRoot">
          <p:childTnLst>
            <p:video>
              <p:cMediaNode vol="0" mute="1">
                <p:cTn id="2" fill="hold" display="0">
                  <p:stCondLst>
                    <p:cond delay="indefinite"/>
                  </p:stCondLst>
                  <p:endCondLst>
                    <p:cond evt="onNext" delay="0">
                      <p:tgtEl>
                        <p:sldTgt/>
                      </p:tgtEl>
                    </p:cond>
                    <p:cond evt="onPrev" delay="0">
                      <p:tgtEl>
                        <p:sldTgt/>
                      </p:tgtEl>
                    </p:cond>
                  </p:endCondLst>
                </p:cTn>
                <p:tgtEl>
                  <p:spTgt spid="10"/>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endParaRPr lang="nl-NL" b="1" smtClean="0"/>
          </a:p>
          <a:p>
            <a:pPr algn="ctr"/>
            <a:r>
              <a:rPr lang="nl-NL" b="1" dirty="1" smtClean="0"/>
              <a:t>Die </a:t>
            </a:r>
            <a:r>
              <a:rPr lang="nl-NL" b="1" dirty="1"/>
              <a:t>algemeen als zodanig erkend is</a:t>
            </a:r>
            <a:endParaRPr lang="nl-NL"/>
          </a:p>
          <a:p>
            <a:endParaRPr lang="en-US"/>
          </a:p>
        </p:txBody>
      </p:sp>
      <p:sp>
        <p:nvSpPr>
          <p:cNvPr id="4" name="Textplatzhalter 3"/>
          <p:cNvSpPr>
            <a:spLocks noGrp="1"/>
          </p:cNvSpPr>
          <p:nvPr>
            <p:ph type="body" sz="quarter" idx="11"/>
          </p:nvPr>
        </p:nvSpPr>
        <p:spPr>
          <a:xfrm>
            <a:off x="432000" y="1679400"/>
            <a:ext cx="8280000" cy="4557912"/>
          </a:xfrm>
        </p:spPr>
        <p:txBody>
          <a:bodyPr/>
          <a:lstStyle/>
          <a:p>
            <a:pPr marL="0" indent="0">
              <a:buNone/>
            </a:pPr>
            <a:endParaRPr lang="nl-NL" sz="1600" smtClean="0"/>
          </a:p>
          <a:p>
            <a:pPr lvl="0"/>
            <a:r>
              <a:rPr lang="nl-NL" sz="1600" dirty="1"/>
              <a:t>De markt voor het spelen van games is met bijna 11% in 2017 ten opzichte van 2016 gestegen. In 2017 gaat er USD 116 Miljard om in deze markt (waarvan de USA en China reeds 50% uitmaken, Europa is goed voor USD 26,4 Miljard). </a:t>
            </a:r>
          </a:p>
          <a:p>
            <a:pPr lvl="0"/>
            <a:r>
              <a:rPr lang="nl-NL" sz="1600" dirty="1"/>
              <a:t>Esports fans zijn sinds 2015 in aantallen sterk gestegen. In 2015 keken er nog 235M mensen naar esports (fans én incidentele kijkers) in 2017 is dat aantal toegenomen tot 385M kijken. De verwachting is dat er in 2020 590M kijkers zullen </a:t>
            </a:r>
            <a:r>
              <a:rPr lang="nl-NL" sz="1600" dirty="1" smtClean="0"/>
              <a:t>zijn.</a:t>
            </a:r>
          </a:p>
          <a:p>
            <a:pPr lvl="0"/>
            <a:r>
              <a:rPr lang="nl-NL" sz="1600" dirty="1" smtClean="0"/>
              <a:t>De </a:t>
            </a:r>
            <a:r>
              <a:rPr lang="nl-NL" sz="1600" dirty="1"/>
              <a:t>omzet in esports laat een nog sterkere stijging zien over genoemde jaren 2015-2020, de totale omzet in eports in 2015 bedroeg USD 1,5 Miljard en zal naar schatting USD 1,9 Miljard bedragen in 2020 (in 2022 USD 2,3 Miljard). </a:t>
            </a:r>
          </a:p>
          <a:p>
            <a:pPr lvl="0"/>
            <a:r>
              <a:rPr lang="nl-NL" sz="1600" dirty="1"/>
              <a:t>Investeerders hebben vertrouwen in de markt, die een waarde heeft van USD 1,5 miljard door in 2017 USD 750M in esports te investeren. </a:t>
            </a:r>
          </a:p>
          <a:p>
            <a:pPr lvl="0"/>
            <a:r>
              <a:rPr lang="nl-NL" sz="1600" dirty="1"/>
              <a:t>De prijzenpoule van Dota 2 bedroeg in 2017 USD 37,1 M met 12,6M kijkers per maand. </a:t>
            </a:r>
          </a:p>
          <a:p>
            <a:pPr lvl="0"/>
            <a:r>
              <a:rPr lang="nl-NL" sz="1600" dirty="1"/>
              <a:t>League of Legend heeft meer kijkers (101M per maand), maar een kleine prijzenpoule (USD 11,4M).</a:t>
            </a:r>
          </a:p>
          <a:p>
            <a:pPr marL="0" indent="0">
              <a:buNone/>
            </a:pPr>
            <a:r>
              <a:rPr lang="nl-NL" sz="1600" dirty="1"/>
              <a:t> </a:t>
            </a:r>
          </a:p>
          <a:p>
            <a:endParaRPr lang="en-US"/>
          </a:p>
        </p:txBody>
      </p:sp>
    </p:spTree>
    <p:extLst>
      <p:ext uri="{BB962C8B-B14F-4D97-AF65-F5344CB8AC3E}">
        <p14:creationId xmlns:p14="http://schemas.microsoft.com/office/powerpoint/2010/main" val="36259116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endParaRPr lang="nl-NL" b="1" smtClean="0"/>
          </a:p>
          <a:p>
            <a:pPr algn="ctr"/>
            <a:r>
              <a:rPr lang="nl-NL" b="1" dirty="1" smtClean="0"/>
              <a:t>Die </a:t>
            </a:r>
            <a:r>
              <a:rPr lang="nl-NL" b="1" dirty="1"/>
              <a:t>in georganiseerd verband plaatsvindt</a:t>
            </a:r>
          </a:p>
          <a:p>
            <a:endParaRPr lang="en-US"/>
          </a:p>
        </p:txBody>
      </p:sp>
      <p:sp>
        <p:nvSpPr>
          <p:cNvPr id="4" name="Textplatzhalter 3"/>
          <p:cNvSpPr>
            <a:spLocks noGrp="1"/>
          </p:cNvSpPr>
          <p:nvPr>
            <p:ph type="body" sz="quarter" idx="11"/>
          </p:nvPr>
        </p:nvSpPr>
        <p:spPr/>
        <p:txBody>
          <a:bodyPr/>
          <a:lstStyle/>
          <a:p>
            <a:pPr marL="0" indent="0">
              <a:buNone/>
            </a:pPr>
            <a:endParaRPr lang="nl-NL"/>
          </a:p>
          <a:p>
            <a:r>
              <a:rPr lang="nl-NL" dirty="1"/>
              <a:t>Esports heeft niet dezelfde organisatiestructuur als traditionele sport. EU verwacht van sport, dat de organisatie zich kenmerkt door: </a:t>
            </a:r>
          </a:p>
          <a:p>
            <a:pPr lvl="1"/>
            <a:r>
              <a:rPr lang="nl-NL" dirty="1"/>
              <a:t>Transparantie</a:t>
            </a:r>
          </a:p>
          <a:p>
            <a:pPr lvl="1"/>
            <a:r>
              <a:rPr lang="nl-NL" dirty="1"/>
              <a:t>Democratie</a:t>
            </a:r>
          </a:p>
          <a:p>
            <a:pPr lvl="1"/>
            <a:r>
              <a:rPr lang="nl-NL" dirty="1"/>
              <a:t>Checks &amp; Balances</a:t>
            </a:r>
          </a:p>
          <a:p>
            <a:pPr lvl="1"/>
            <a:r>
              <a:rPr lang="nl-NL" dirty="1"/>
              <a:t>Solidariteit</a:t>
            </a:r>
          </a:p>
          <a:p>
            <a:endParaRPr lang="en-US"/>
          </a:p>
        </p:txBody>
      </p:sp>
      <p:pic>
        <p:nvPicPr>
          <p:cNvPr id="5" name="Picture 4"/>
          <p:cNvPicPr>
            <a:picLocks noChangeAspect="1"/>
          </p:cNvPicPr>
          <p:nvPr/>
        </p:nvPicPr>
        <p:blipFill>
          <a:blip r:embed="rId2"/>
          <a:srcRect/>
          <a:stretch>
            <a:fillRect/>
          </a:stretch>
        </p:blipFill>
        <p:spPr>
          <a:xfrm>
            <a:off x="3203848" y="3139791"/>
            <a:ext cx="5040560" cy="3362053"/>
          </a:xfrm>
          <a:prstGeom prst="rect"/>
        </p:spPr>
      </p:pic>
    </p:spTree>
    <p:extLst>
      <p:ext uri="{BB962C8B-B14F-4D97-AF65-F5344CB8AC3E}">
        <p14:creationId xmlns:p14="http://schemas.microsoft.com/office/powerpoint/2010/main" val="31022688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rPr lang="nl-NL" dirty="1" smtClean="0"/>
              <a:t>Stakeholders esports</a:t>
            </a:r>
            <a:endParaRPr lang="nl-NL"/>
          </a:p>
        </p:txBody>
      </p:sp>
      <p:sp>
        <p:nvSpPr>
          <p:cNvPr id="9" name="Rectangle 8" descr="CMSLegal_Shape_Fill"/>
          <p:cNvSpPr/>
          <p:nvPr/>
        </p:nvSpPr>
        <p:spPr>
          <a:xfrm>
            <a:off x="424335" y="1821248"/>
            <a:ext cx="1260893" cy="716467"/>
          </a:xfrm>
          <a:prstGeom prst="rect"/>
          <a:solidFill>
            <a:srgbClr val="92D050"/>
          </a:solidFill>
          <a:ln w="9525" cap="flat" algn="ctr">
            <a:solidFill>
              <a:srgbClr val="13294A"/>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Arial" panose="020b0604020202020204" pitchFamily="34" charset="0"/>
            </a:endParaRPr>
          </a:p>
        </p:txBody>
      </p:sp>
      <p:sp>
        <p:nvSpPr>
          <p:cNvPr id="11" name="Rectangle 10" descr="CMSLegal_Shape_Fill"/>
          <p:cNvSpPr/>
          <p:nvPr/>
        </p:nvSpPr>
        <p:spPr>
          <a:xfrm>
            <a:off x="3131841" y="2204864"/>
            <a:ext cx="1260893" cy="716467"/>
          </a:xfrm>
          <a:prstGeom prst="rect"/>
          <a:solidFill>
            <a:srgbClr val="92D050"/>
          </a:solidFill>
          <a:ln w="9525" cap="flat" algn="ctr">
            <a:solidFill>
              <a:srgbClr val="13294A"/>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Arial" panose="020b0604020202020204" pitchFamily="34" charset="0"/>
            </a:endParaRPr>
          </a:p>
        </p:txBody>
      </p:sp>
      <p:sp>
        <p:nvSpPr>
          <p:cNvPr id="12" name="Rectangle 11" descr="CMSLegal_Shape_Fill"/>
          <p:cNvSpPr/>
          <p:nvPr/>
        </p:nvSpPr>
        <p:spPr>
          <a:xfrm>
            <a:off x="5364089" y="1823138"/>
            <a:ext cx="1260893" cy="716467"/>
          </a:xfrm>
          <a:prstGeom prst="rect"/>
          <a:solidFill>
            <a:srgbClr val="92D050"/>
          </a:solidFill>
          <a:ln w="9525" cap="flat" algn="ctr">
            <a:solidFill>
              <a:srgbClr val="13294A"/>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Arial" panose="020b0604020202020204" pitchFamily="34" charset="0"/>
            </a:endParaRPr>
          </a:p>
        </p:txBody>
      </p:sp>
      <p:sp>
        <p:nvSpPr>
          <p:cNvPr id="13" name="Rectangle 12" descr="CMSLegal_Shape_Fill"/>
          <p:cNvSpPr/>
          <p:nvPr/>
        </p:nvSpPr>
        <p:spPr>
          <a:xfrm>
            <a:off x="7452320" y="2204864"/>
            <a:ext cx="1260893" cy="716467"/>
          </a:xfrm>
          <a:prstGeom prst="rect"/>
          <a:solidFill>
            <a:srgbClr val="92D050"/>
          </a:solidFill>
          <a:ln w="9525" cap="flat" algn="ctr">
            <a:solidFill>
              <a:srgbClr val="13294A"/>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Arial" panose="020b0604020202020204" pitchFamily="34" charset="0"/>
            </a:endParaRPr>
          </a:p>
        </p:txBody>
      </p:sp>
      <p:sp>
        <p:nvSpPr>
          <p:cNvPr id="15" name="Rectangle 14" descr="CMSLegal_Shape_Fill"/>
          <p:cNvSpPr/>
          <p:nvPr/>
        </p:nvSpPr>
        <p:spPr>
          <a:xfrm>
            <a:off x="5364089" y="3216589"/>
            <a:ext cx="1260893" cy="716467"/>
          </a:xfrm>
          <a:prstGeom prst="rect"/>
          <a:solidFill>
            <a:srgbClr val="92D050"/>
          </a:solidFill>
          <a:ln w="9525" cap="flat" algn="ctr">
            <a:solidFill>
              <a:srgbClr val="13294A"/>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Arial" panose="020b0604020202020204" pitchFamily="34" charset="0"/>
            </a:endParaRPr>
          </a:p>
        </p:txBody>
      </p:sp>
      <p:sp>
        <p:nvSpPr>
          <p:cNvPr id="16" name="Rectangle 15" descr="CMSLegal_Shape_Fill"/>
          <p:cNvSpPr/>
          <p:nvPr/>
        </p:nvSpPr>
        <p:spPr>
          <a:xfrm>
            <a:off x="3136493" y="3854275"/>
            <a:ext cx="1260893" cy="716467"/>
          </a:xfrm>
          <a:prstGeom prst="rect"/>
          <a:solidFill>
            <a:srgbClr val="92D050"/>
          </a:solidFill>
          <a:ln w="9525" cap="flat" algn="ctr">
            <a:solidFill>
              <a:srgbClr val="13294A"/>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Arial" panose="020b0604020202020204" pitchFamily="34" charset="0"/>
            </a:endParaRPr>
          </a:p>
        </p:txBody>
      </p:sp>
      <p:sp>
        <p:nvSpPr>
          <p:cNvPr id="17" name="Rectangle 16" descr="CMSLegal_Shape_Fill"/>
          <p:cNvSpPr/>
          <p:nvPr/>
        </p:nvSpPr>
        <p:spPr>
          <a:xfrm>
            <a:off x="432000" y="2996952"/>
            <a:ext cx="1260893" cy="716467"/>
          </a:xfrm>
          <a:prstGeom prst="rect"/>
          <a:solidFill>
            <a:srgbClr val="92D050"/>
          </a:solidFill>
          <a:ln w="9525" cap="flat" algn="ctr">
            <a:solidFill>
              <a:srgbClr val="13294A"/>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Arial" panose="020b0604020202020204" pitchFamily="34" charset="0"/>
            </a:endParaRPr>
          </a:p>
        </p:txBody>
      </p:sp>
      <p:sp>
        <p:nvSpPr>
          <p:cNvPr id="18" name="Rectangle 17" descr="CMSLegal_Shape_Fill"/>
          <p:cNvSpPr/>
          <p:nvPr/>
        </p:nvSpPr>
        <p:spPr>
          <a:xfrm>
            <a:off x="432000" y="4332837"/>
            <a:ext cx="1260893" cy="716467"/>
          </a:xfrm>
          <a:prstGeom prst="rect"/>
          <a:solidFill>
            <a:srgbClr val="92D050"/>
          </a:solidFill>
          <a:ln w="9525" cap="flat" algn="ctr">
            <a:solidFill>
              <a:srgbClr val="13294A"/>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Arial" panose="020b0604020202020204" pitchFamily="34" charset="0"/>
            </a:endParaRPr>
          </a:p>
        </p:txBody>
      </p:sp>
      <p:sp>
        <p:nvSpPr>
          <p:cNvPr id="19" name="Rectangle 18" descr="CMSLegal_Shape_Fill"/>
          <p:cNvSpPr/>
          <p:nvPr/>
        </p:nvSpPr>
        <p:spPr>
          <a:xfrm>
            <a:off x="432575" y="5608921"/>
            <a:ext cx="1260893" cy="716467"/>
          </a:xfrm>
          <a:prstGeom prst="rect"/>
          <a:solidFill>
            <a:srgbClr val="92D050"/>
          </a:solidFill>
          <a:ln w="9525" cap="flat" algn="ctr">
            <a:solidFill>
              <a:srgbClr val="13294A"/>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Arial" panose="020b0604020202020204" pitchFamily="34" charset="0"/>
            </a:endParaRPr>
          </a:p>
        </p:txBody>
      </p:sp>
      <p:sp>
        <p:nvSpPr>
          <p:cNvPr id="20" name="Oval 19" descr="CMSLegal_Shape_Fill"/>
          <p:cNvSpPr/>
          <p:nvPr/>
        </p:nvSpPr>
        <p:spPr>
          <a:xfrm>
            <a:off x="2401058" y="1124816"/>
            <a:ext cx="1018814" cy="1008040"/>
          </a:xfrm>
          <a:prstGeom prst="ellipse"/>
          <a:solidFill>
            <a:schemeClr val="accent1">
              <a:lumMod val="25000"/>
              <a:lumOff val="75000"/>
            </a:schemeClr>
          </a:solidFill>
          <a:ln w="9525" cap="flat" algn="ctr">
            <a:solidFill>
              <a:srgbClr val="13294A"/>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Arial" panose="020b0604020202020204" pitchFamily="34" charset="0"/>
            </a:endParaRPr>
          </a:p>
        </p:txBody>
      </p:sp>
      <p:sp>
        <p:nvSpPr>
          <p:cNvPr id="21" name="TextBox 20"/>
          <p:cNvSpPr txBox="1"/>
          <p:nvPr/>
        </p:nvSpPr>
        <p:spPr>
          <a:xfrm>
            <a:off x="2519425" y="1505725"/>
            <a:ext cx="782080" cy="276999"/>
          </a:xfrm>
          <a:prstGeom prst="rect"/>
          <a:noFill/>
          <a:ln>
            <a:noFill/>
          </a:ln>
        </p:spPr>
        <p:txBody>
          <a:bodyPr wrap="square" rtlCol="0">
            <a:spAutoFit/>
          </a:bodyPr>
          <a:lstStyle/>
          <a:p>
            <a:pPr algn="ctr"/>
            <a:r>
              <a:rPr lang="nl-NL" sz="1200" b="1" dirty="1" smtClean="0">
                <a:solidFill>
                  <a:srgbClr val="000000"/>
                </a:solidFill>
                <a:latin typeface="Arial" pitchFamily="34" charset="0"/>
                <a:cs typeface="Arial" pitchFamily="34" charset="0"/>
              </a:rPr>
              <a:t>Publiek</a:t>
            </a:r>
          </a:p>
        </p:txBody>
      </p:sp>
      <p:sp>
        <p:nvSpPr>
          <p:cNvPr id="8" name="TextBox 7"/>
          <p:cNvSpPr txBox="1"/>
          <p:nvPr/>
        </p:nvSpPr>
        <p:spPr>
          <a:xfrm>
            <a:off x="430787" y="1817563"/>
            <a:ext cx="1260893" cy="738664"/>
          </a:xfrm>
          <a:prstGeom prst="rect"/>
          <a:noFill/>
          <a:ln>
            <a:noFill/>
          </a:ln>
        </p:spPr>
        <p:txBody>
          <a:bodyPr wrap="square" rtlCol="0">
            <a:spAutoFit/>
          </a:bodyPr>
          <a:lstStyle/>
          <a:p>
            <a:pPr algn="ctr"/>
            <a:r>
              <a:rPr lang="nl-NL" sz="1200" b="1" dirty="1" smtClean="0">
                <a:solidFill>
                  <a:srgbClr val="000000"/>
                </a:solidFill>
                <a:latin typeface="Arial" pitchFamily="34" charset="0"/>
                <a:cs typeface="Arial" pitchFamily="34" charset="0"/>
              </a:rPr>
              <a:t>Platforms</a:t>
            </a:r>
          </a:p>
          <a:p>
            <a:pPr algn="ctr"/>
            <a:r>
              <a:rPr lang="nl-NL" sz="1000" dirty="1" smtClean="0">
                <a:solidFill>
                  <a:srgbClr val="000000"/>
                </a:solidFill>
                <a:latin typeface="Arial" pitchFamily="34" charset="0"/>
                <a:cs typeface="Arial" pitchFamily="34" charset="0"/>
              </a:rPr>
              <a:t>(Internet)</a:t>
            </a:r>
          </a:p>
          <a:p>
            <a:pPr algn="ctr"/>
            <a:r>
              <a:rPr lang="nl-NL" sz="1000" dirty="1" smtClean="0">
                <a:solidFill>
                  <a:srgbClr val="000000"/>
                </a:solidFill>
                <a:latin typeface="Arial" pitchFamily="34" charset="0"/>
                <a:cs typeface="Arial" pitchFamily="34" charset="0"/>
              </a:rPr>
              <a:t>Twitch</a:t>
            </a:r>
            <a:r>
              <a:rPr lang="nl-NL" sz="1000" dirty="1" smtClean="0">
                <a:solidFill>
                  <a:srgbClr val="000000"/>
                </a:solidFill>
                <a:latin typeface="Arial" pitchFamily="34" charset="0"/>
                <a:cs typeface="Arial" pitchFamily="34" charset="0"/>
              </a:rPr>
              <a:t> / YouTube / </a:t>
            </a:r>
            <a:r>
              <a:rPr lang="nl-NL" sz="1000" dirty="1" smtClean="0">
                <a:solidFill>
                  <a:srgbClr val="000000"/>
                </a:solidFill>
                <a:latin typeface="Arial" pitchFamily="34" charset="0"/>
                <a:cs typeface="Arial" pitchFamily="34" charset="0"/>
              </a:rPr>
              <a:t>NuSport</a:t>
            </a:r>
            <a:endParaRPr lang="nl-NL" sz="1000" smtClean="0">
              <a:solidFill>
                <a:srgbClr val="000000"/>
              </a:solidFill>
              <a:latin typeface="Arial" pitchFamily="34" charset="0"/>
              <a:cs typeface="Arial" pitchFamily="34" charset="0"/>
            </a:endParaRPr>
          </a:p>
        </p:txBody>
      </p:sp>
      <p:sp>
        <p:nvSpPr>
          <p:cNvPr id="22" name="TextBox 21"/>
          <p:cNvSpPr txBox="1"/>
          <p:nvPr/>
        </p:nvSpPr>
        <p:spPr>
          <a:xfrm>
            <a:off x="416063" y="3171991"/>
            <a:ext cx="1260893" cy="430887"/>
          </a:xfrm>
          <a:prstGeom prst="rect"/>
          <a:noFill/>
          <a:ln>
            <a:noFill/>
          </a:ln>
        </p:spPr>
        <p:txBody>
          <a:bodyPr wrap="square" rtlCol="0">
            <a:spAutoFit/>
          </a:bodyPr>
          <a:lstStyle/>
          <a:p>
            <a:pPr algn="ctr"/>
            <a:r>
              <a:rPr lang="nl-NL" sz="1200" b="1" dirty="1" smtClean="0">
                <a:solidFill>
                  <a:srgbClr val="000000"/>
                </a:solidFill>
                <a:latin typeface="Arial" pitchFamily="34" charset="0"/>
                <a:cs typeface="Arial" pitchFamily="34" charset="0"/>
              </a:rPr>
              <a:t>Eredivisie</a:t>
            </a:r>
          </a:p>
          <a:p>
            <a:pPr algn="ctr"/>
            <a:r>
              <a:rPr lang="nl-NL" sz="1000" dirty="1" smtClean="0">
                <a:solidFill>
                  <a:srgbClr val="000000"/>
                </a:solidFill>
                <a:latin typeface="Arial" pitchFamily="34" charset="0"/>
                <a:cs typeface="Arial" pitchFamily="34" charset="0"/>
              </a:rPr>
              <a:t>(organisator)</a:t>
            </a:r>
          </a:p>
        </p:txBody>
      </p:sp>
      <p:sp>
        <p:nvSpPr>
          <p:cNvPr id="23" name="TextBox 22"/>
          <p:cNvSpPr txBox="1"/>
          <p:nvPr/>
        </p:nvSpPr>
        <p:spPr>
          <a:xfrm>
            <a:off x="424335" y="4560093"/>
            <a:ext cx="1253228" cy="276999"/>
          </a:xfrm>
          <a:prstGeom prst="rect"/>
          <a:noFill/>
          <a:ln>
            <a:noFill/>
          </a:ln>
        </p:spPr>
        <p:txBody>
          <a:bodyPr wrap="square" rtlCol="0">
            <a:spAutoFit/>
          </a:bodyPr>
          <a:lstStyle/>
          <a:p>
            <a:pPr algn="ctr"/>
            <a:r>
              <a:rPr lang="nl-NL" sz="1200" b="1" dirty="1" smtClean="0">
                <a:solidFill>
                  <a:srgbClr val="000000"/>
                </a:solidFill>
                <a:latin typeface="Arial" pitchFamily="34" charset="0"/>
                <a:cs typeface="Arial" pitchFamily="34" charset="0"/>
              </a:rPr>
              <a:t>Clubs</a:t>
            </a:r>
          </a:p>
        </p:txBody>
      </p:sp>
      <p:sp>
        <p:nvSpPr>
          <p:cNvPr id="24" name="TextBox 23"/>
          <p:cNvSpPr txBox="1"/>
          <p:nvPr/>
        </p:nvSpPr>
        <p:spPr>
          <a:xfrm>
            <a:off x="424334" y="5838585"/>
            <a:ext cx="1253229" cy="276999"/>
          </a:xfrm>
          <a:prstGeom prst="rect"/>
          <a:noFill/>
          <a:ln>
            <a:noFill/>
          </a:ln>
        </p:spPr>
        <p:txBody>
          <a:bodyPr wrap="square" rtlCol="0">
            <a:spAutoFit/>
          </a:bodyPr>
          <a:lstStyle/>
          <a:p>
            <a:pPr algn="ctr"/>
            <a:r>
              <a:rPr lang="nl-NL" sz="1200" b="1" dirty="1" smtClean="0">
                <a:solidFill>
                  <a:srgbClr val="000000"/>
                </a:solidFill>
                <a:latin typeface="Arial" pitchFamily="34" charset="0"/>
                <a:cs typeface="Arial" pitchFamily="34" charset="0"/>
              </a:rPr>
              <a:t>Spelers</a:t>
            </a:r>
          </a:p>
        </p:txBody>
      </p:sp>
      <p:sp>
        <p:nvSpPr>
          <p:cNvPr id="25" name="TextBox 24"/>
          <p:cNvSpPr txBox="1"/>
          <p:nvPr/>
        </p:nvSpPr>
        <p:spPr>
          <a:xfrm>
            <a:off x="3131840" y="2351410"/>
            <a:ext cx="1260893" cy="430887"/>
          </a:xfrm>
          <a:prstGeom prst="rect"/>
          <a:noFill/>
          <a:ln>
            <a:noFill/>
          </a:ln>
        </p:spPr>
        <p:txBody>
          <a:bodyPr wrap="square" rtlCol="0">
            <a:spAutoFit/>
          </a:bodyPr>
          <a:lstStyle/>
          <a:p>
            <a:pPr algn="ctr"/>
            <a:r>
              <a:rPr lang="nl-NL" sz="1200" b="1" dirty="1" smtClean="0">
                <a:solidFill>
                  <a:srgbClr val="000000"/>
                </a:solidFill>
                <a:latin typeface="Arial" pitchFamily="34" charset="0"/>
                <a:cs typeface="Arial" pitchFamily="34" charset="0"/>
              </a:rPr>
              <a:t>Endemol</a:t>
            </a:r>
          </a:p>
          <a:p>
            <a:pPr algn="ctr"/>
            <a:r>
              <a:rPr lang="nl-NL" sz="1000" dirty="1" smtClean="0">
                <a:solidFill>
                  <a:srgbClr val="000000"/>
                </a:solidFill>
                <a:latin typeface="Arial" pitchFamily="34" charset="0"/>
                <a:cs typeface="Arial" pitchFamily="34" charset="0"/>
              </a:rPr>
              <a:t>(producent)</a:t>
            </a:r>
          </a:p>
        </p:txBody>
      </p:sp>
      <p:sp>
        <p:nvSpPr>
          <p:cNvPr id="26" name="TextBox 25"/>
          <p:cNvSpPr txBox="1"/>
          <p:nvPr/>
        </p:nvSpPr>
        <p:spPr>
          <a:xfrm>
            <a:off x="3131840" y="4024086"/>
            <a:ext cx="1235968" cy="430887"/>
          </a:xfrm>
          <a:prstGeom prst="rect"/>
          <a:noFill/>
          <a:ln>
            <a:noFill/>
          </a:ln>
        </p:spPr>
        <p:txBody>
          <a:bodyPr wrap="square" rtlCol="0">
            <a:spAutoFit/>
          </a:bodyPr>
          <a:lstStyle/>
          <a:p>
            <a:pPr algn="ctr"/>
            <a:r>
              <a:rPr lang="nl-NL" sz="1200" b="1" dirty="1" smtClean="0">
                <a:solidFill>
                  <a:srgbClr val="000000"/>
                </a:solidFill>
                <a:latin typeface="Arial" pitchFamily="34" charset="0"/>
                <a:cs typeface="Arial" pitchFamily="34" charset="0"/>
              </a:rPr>
              <a:t>E-Divisie</a:t>
            </a:r>
          </a:p>
          <a:p>
            <a:pPr algn="ctr"/>
            <a:r>
              <a:rPr lang="nl-NL" sz="1000" dirty="1" smtClean="0">
                <a:solidFill>
                  <a:srgbClr val="000000"/>
                </a:solidFill>
                <a:latin typeface="Arial" pitchFamily="34" charset="0"/>
                <a:cs typeface="Arial" pitchFamily="34" charset="0"/>
              </a:rPr>
              <a:t>(competitie)</a:t>
            </a:r>
          </a:p>
        </p:txBody>
      </p:sp>
      <p:sp>
        <p:nvSpPr>
          <p:cNvPr id="27" name="TextBox 26"/>
          <p:cNvSpPr txBox="1"/>
          <p:nvPr/>
        </p:nvSpPr>
        <p:spPr>
          <a:xfrm>
            <a:off x="5364088" y="1886461"/>
            <a:ext cx="1260894" cy="584775"/>
          </a:xfrm>
          <a:prstGeom prst="rect"/>
          <a:noFill/>
          <a:ln>
            <a:noFill/>
          </a:ln>
        </p:spPr>
        <p:txBody>
          <a:bodyPr wrap="square" rtlCol="0">
            <a:spAutoFit/>
          </a:bodyPr>
          <a:lstStyle/>
          <a:p>
            <a:pPr algn="ctr"/>
            <a:r>
              <a:rPr lang="nl-NL" sz="1200" b="1" dirty="1" smtClean="0">
                <a:solidFill>
                  <a:srgbClr val="000000"/>
                </a:solidFill>
                <a:latin typeface="Arial" pitchFamily="34" charset="0"/>
                <a:cs typeface="Arial" pitchFamily="34" charset="0"/>
              </a:rPr>
              <a:t>Broadcaster</a:t>
            </a:r>
            <a:endParaRPr lang="nl-NL" sz="1200" b="1" smtClean="0">
              <a:solidFill>
                <a:srgbClr val="000000"/>
              </a:solidFill>
              <a:latin typeface="Arial" pitchFamily="34" charset="0"/>
              <a:cs typeface="Arial" pitchFamily="34" charset="0"/>
            </a:endParaRPr>
          </a:p>
          <a:p>
            <a:pPr algn="ctr"/>
            <a:r>
              <a:rPr lang="nl-NL" sz="1000" dirty="1" smtClean="0">
                <a:solidFill>
                  <a:srgbClr val="000000"/>
                </a:solidFill>
                <a:latin typeface="Arial" pitchFamily="34" charset="0"/>
                <a:cs typeface="Arial" pitchFamily="34" charset="0"/>
              </a:rPr>
              <a:t>(TV)</a:t>
            </a:r>
          </a:p>
          <a:p>
            <a:pPr algn="ctr"/>
            <a:r>
              <a:rPr lang="nl-NL" sz="1000" dirty="1" smtClean="0">
                <a:solidFill>
                  <a:srgbClr val="000000"/>
                </a:solidFill>
                <a:latin typeface="Arial" pitchFamily="34" charset="0"/>
                <a:cs typeface="Arial" pitchFamily="34" charset="0"/>
              </a:rPr>
              <a:t>Fox</a:t>
            </a:r>
          </a:p>
        </p:txBody>
      </p:sp>
      <p:sp>
        <p:nvSpPr>
          <p:cNvPr id="28" name="TextBox 27"/>
          <p:cNvSpPr txBox="1"/>
          <p:nvPr/>
        </p:nvSpPr>
        <p:spPr>
          <a:xfrm>
            <a:off x="5364088" y="3368457"/>
            <a:ext cx="1260894" cy="430887"/>
          </a:xfrm>
          <a:prstGeom prst="rect"/>
          <a:noFill/>
          <a:ln>
            <a:noFill/>
          </a:ln>
        </p:spPr>
        <p:txBody>
          <a:bodyPr wrap="square" rtlCol="0">
            <a:spAutoFit/>
          </a:bodyPr>
          <a:lstStyle/>
          <a:p>
            <a:pPr algn="ctr"/>
            <a:r>
              <a:rPr lang="nl-NL" sz="1200" b="1" dirty="1" smtClean="0">
                <a:solidFill>
                  <a:srgbClr val="000000"/>
                </a:solidFill>
                <a:latin typeface="Arial" pitchFamily="34" charset="0"/>
                <a:cs typeface="Arial" pitchFamily="34" charset="0"/>
              </a:rPr>
              <a:t>EA </a:t>
            </a:r>
            <a:r>
              <a:rPr lang="nl-NL" sz="1200" b="1" dirty="1" smtClean="0">
                <a:solidFill>
                  <a:srgbClr val="000000"/>
                </a:solidFill>
                <a:latin typeface="Arial" pitchFamily="34" charset="0"/>
                <a:cs typeface="Arial" pitchFamily="34" charset="0"/>
              </a:rPr>
              <a:t>Sports</a:t>
            </a:r>
            <a:endParaRPr lang="nl-NL" sz="1200" b="1" smtClean="0">
              <a:solidFill>
                <a:srgbClr val="000000"/>
              </a:solidFill>
              <a:latin typeface="Arial" pitchFamily="34" charset="0"/>
              <a:cs typeface="Arial" pitchFamily="34" charset="0"/>
            </a:endParaRPr>
          </a:p>
          <a:p>
            <a:pPr algn="ctr"/>
            <a:r>
              <a:rPr lang="nl-NL" sz="1000" dirty="1" smtClean="0">
                <a:solidFill>
                  <a:srgbClr val="000000"/>
                </a:solidFill>
                <a:latin typeface="Arial" pitchFamily="34" charset="0"/>
                <a:cs typeface="Arial" pitchFamily="34" charset="0"/>
              </a:rPr>
              <a:t>(FIFA ’19)</a:t>
            </a:r>
          </a:p>
        </p:txBody>
      </p:sp>
      <p:sp>
        <p:nvSpPr>
          <p:cNvPr id="29" name="TextBox 28"/>
          <p:cNvSpPr txBox="1"/>
          <p:nvPr/>
        </p:nvSpPr>
        <p:spPr>
          <a:xfrm>
            <a:off x="7467546" y="2351411"/>
            <a:ext cx="1260893" cy="430887"/>
          </a:xfrm>
          <a:prstGeom prst="rect"/>
          <a:noFill/>
          <a:ln>
            <a:noFill/>
          </a:ln>
        </p:spPr>
        <p:txBody>
          <a:bodyPr wrap="square" rtlCol="0">
            <a:spAutoFit/>
          </a:bodyPr>
          <a:lstStyle/>
          <a:p>
            <a:pPr algn="ctr"/>
            <a:r>
              <a:rPr lang="nl-NL" sz="1200" b="1" dirty="1" smtClean="0">
                <a:solidFill>
                  <a:srgbClr val="000000"/>
                </a:solidFill>
                <a:latin typeface="Arial" pitchFamily="34" charset="0"/>
                <a:cs typeface="Arial" pitchFamily="34" charset="0"/>
              </a:rPr>
              <a:t>Sony</a:t>
            </a:r>
            <a:endParaRPr lang="nl-NL" sz="1200" smtClean="0">
              <a:solidFill>
                <a:srgbClr val="000000"/>
              </a:solidFill>
              <a:latin typeface="Arial" pitchFamily="34" charset="0"/>
              <a:cs typeface="Arial" pitchFamily="34" charset="0"/>
            </a:endParaRPr>
          </a:p>
          <a:p>
            <a:pPr algn="ctr"/>
            <a:r>
              <a:rPr lang="nl-NL" sz="1000" dirty="1" smtClean="0">
                <a:solidFill>
                  <a:srgbClr val="000000"/>
                </a:solidFill>
                <a:latin typeface="Arial" pitchFamily="34" charset="0"/>
                <a:cs typeface="Arial" pitchFamily="34" charset="0"/>
              </a:rPr>
              <a:t>(Playstation)</a:t>
            </a:r>
          </a:p>
        </p:txBody>
      </p:sp>
      <p:cxnSp>
        <p:nvCxnSpPr>
          <p:cNvPr id="6" name="Straight Arrow Connector 5"/>
          <p:cNvCxnSpPr>
            <a:stCxn id="20" idx="2"/>
            <a:endCxn id="9" idx="3"/>
          </p:cNvCxnSpPr>
          <p:nvPr/>
        </p:nvCxnSpPr>
        <p:spPr>
          <a:xfrm flipH="1">
            <a:off x="1685228" y="1628836"/>
            <a:ext cx="715830" cy="550646"/>
          </a:xfrm>
          <a:prstGeom prst="straightConnector1"/>
          <a:ln w="9525" cap="flat" algn="ctr">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20" idx="6"/>
            <a:endCxn id="12" idx="1"/>
          </p:cNvCxnSpPr>
          <p:nvPr/>
        </p:nvCxnSpPr>
        <p:spPr>
          <a:xfrm>
            <a:off x="3419872" y="1628836"/>
            <a:ext cx="1944217" cy="552536"/>
          </a:xfrm>
          <a:prstGeom prst="straightConnector1"/>
          <a:ln w="9525" cap="flat" algn="ctr">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1" idx="2"/>
            <a:endCxn id="16" idx="0"/>
          </p:cNvCxnSpPr>
          <p:nvPr/>
        </p:nvCxnSpPr>
        <p:spPr>
          <a:xfrm>
            <a:off x="3762288" y="2921331"/>
            <a:ext cx="4652" cy="932944"/>
          </a:xfrm>
          <a:prstGeom prst="straightConnector1"/>
          <a:ln w="9525" cap="flat" algn="ctr">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8" idx="3"/>
            <a:endCxn id="26" idx="1"/>
          </p:cNvCxnSpPr>
          <p:nvPr/>
        </p:nvCxnSpPr>
        <p:spPr>
          <a:xfrm flipV="1">
            <a:off x="1692893" y="4239530"/>
            <a:ext cx="1438947" cy="451541"/>
          </a:xfrm>
          <a:prstGeom prst="straightConnector1"/>
          <a:ln w="9525" cap="flat" algn="ctr">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9" idx="0"/>
            <a:endCxn id="18" idx="2"/>
          </p:cNvCxnSpPr>
          <p:nvPr/>
        </p:nvCxnSpPr>
        <p:spPr>
          <a:xfrm flipH="1" flipV="1">
            <a:off x="1062447" y="5049304"/>
            <a:ext cx="575" cy="559617"/>
          </a:xfrm>
          <a:prstGeom prst="straightConnector1"/>
          <a:ln w="9525" cap="flat" algn="ctr">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4392733" y="2501067"/>
            <a:ext cx="971355" cy="1353207"/>
          </a:xfrm>
          <a:prstGeom prst="straightConnector1"/>
          <a:ln w="9525" cap="flat" algn="ctr">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1707010" y="3487517"/>
            <a:ext cx="1423618" cy="484989"/>
          </a:xfrm>
          <a:prstGeom prst="straightConnector1"/>
          <a:ln w="9525" cap="flat" algn="ctr">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flipV="1">
            <a:off x="1691680" y="2525449"/>
            <a:ext cx="1438948" cy="1328825"/>
          </a:xfrm>
          <a:prstGeom prst="straightConnector1"/>
          <a:ln w="9525" cap="flat" algn="ctr">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4" name="Elbow Connector 43"/>
          <p:cNvCxnSpPr/>
          <p:nvPr/>
        </p:nvCxnSpPr>
        <p:spPr>
          <a:xfrm rot="10800000">
            <a:off x="1691681" y="3627081"/>
            <a:ext cx="6407089" cy="949456"/>
          </a:xfrm>
          <a:prstGeom prst="bentConnector3">
            <a:avLst>
              <a:gd name="adj1" fmla="val 50000"/>
            </a:avLst>
          </a:prstGeom>
          <a:ln w="9525" cap="flat" algn="ctr">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a:off x="1677563" y="3419122"/>
            <a:ext cx="3686525" cy="9878"/>
          </a:xfrm>
          <a:prstGeom prst="straightConnector1"/>
          <a:ln w="9525" cap="flat" algn="ctr">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6" name="Elbow Connector 55"/>
          <p:cNvCxnSpPr>
            <a:stCxn id="13" idx="2"/>
          </p:cNvCxnSpPr>
          <p:nvPr/>
        </p:nvCxnSpPr>
        <p:spPr>
          <a:xfrm rot="5400000">
            <a:off x="4778986" y="-165974"/>
            <a:ext cx="216477" cy="6391087"/>
          </a:xfrm>
          <a:prstGeom prst="bentConnector2"/>
          <a:ln w="9525" cap="flat" algn="ctr">
            <a:prstDash val="solid"/>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691680" y="5096980"/>
            <a:ext cx="1728192" cy="784830"/>
          </a:xfrm>
          <a:prstGeom prst="rect"/>
          <a:noFill/>
          <a:ln>
            <a:noFill/>
          </a:ln>
        </p:spPr>
        <p:txBody>
          <a:bodyPr vert="horz" wrap="square" rtlCol="0">
            <a:spAutoFit/>
          </a:bodyPr>
          <a:lstStyle/>
          <a:p>
            <a:r>
              <a:rPr lang="nl-NL" sz="900" dirty="1" smtClean="0">
                <a:solidFill>
                  <a:srgbClr val="000000"/>
                </a:solidFill>
                <a:latin typeface="Arial" panose="020b0604020202020204" pitchFamily="34" charset="0"/>
                <a:cs typeface="Arial" pitchFamily="34" charset="0"/>
              </a:rPr>
              <a:t>Overeenkomst:</a:t>
            </a:r>
          </a:p>
          <a:p>
            <a:pPr marL="171450" indent="-171450">
              <a:buFontTx/>
              <a:buChar char="-"/>
            </a:pPr>
            <a:r>
              <a:rPr lang="nl-NL" sz="900" dirty="1" smtClean="0">
                <a:solidFill>
                  <a:srgbClr val="000000"/>
                </a:solidFill>
                <a:latin typeface="Arial" panose="020b0604020202020204" pitchFamily="34" charset="0"/>
                <a:cs typeface="Arial" pitchFamily="34" charset="0"/>
              </a:rPr>
              <a:t>Arbeidsovereenkomst</a:t>
            </a:r>
          </a:p>
          <a:p>
            <a:pPr marL="171450" indent="-171450">
              <a:buFontTx/>
              <a:buChar char="-"/>
            </a:pPr>
            <a:r>
              <a:rPr lang="nl-NL" sz="900" dirty="1" smtClean="0">
                <a:solidFill>
                  <a:srgbClr val="000000"/>
                </a:solidFill>
                <a:latin typeface="Arial" panose="020b0604020202020204" pitchFamily="34" charset="0"/>
                <a:cs typeface="Arial" pitchFamily="34" charset="0"/>
              </a:rPr>
              <a:t>Opdrachtovereenkomst</a:t>
            </a:r>
          </a:p>
          <a:p>
            <a:pPr marL="171450" indent="-171450">
              <a:buFontTx/>
              <a:buChar char="-"/>
            </a:pPr>
            <a:r>
              <a:rPr lang="nl-NL" sz="900" dirty="1" smtClean="0">
                <a:solidFill>
                  <a:srgbClr val="000000"/>
                </a:solidFill>
                <a:latin typeface="Arial" panose="020b0604020202020204" pitchFamily="34" charset="0"/>
                <a:cs typeface="Arial" pitchFamily="34" charset="0"/>
              </a:rPr>
              <a:t>Vrijwilligersovereenkomst</a:t>
            </a:r>
          </a:p>
          <a:p>
            <a:pPr marL="171450" indent="-171450">
              <a:buFontTx/>
              <a:buChar char="-"/>
            </a:pPr>
            <a:r>
              <a:rPr lang="nl-NL" sz="900" dirty="1" smtClean="0">
                <a:solidFill>
                  <a:srgbClr val="000000"/>
                </a:solidFill>
                <a:latin typeface="Arial" panose="020b0604020202020204" pitchFamily="34" charset="0"/>
                <a:cs typeface="Arial" pitchFamily="34" charset="0"/>
              </a:rPr>
              <a:t>Inlening via detachering</a:t>
            </a:r>
          </a:p>
        </p:txBody>
      </p:sp>
      <p:sp>
        <p:nvSpPr>
          <p:cNvPr id="39" name="TextBox 38"/>
          <p:cNvSpPr txBox="1"/>
          <p:nvPr/>
        </p:nvSpPr>
        <p:spPr>
          <a:xfrm rot="20555526">
            <a:off x="2033680" y="4284460"/>
            <a:ext cx="720080" cy="230832"/>
          </a:xfrm>
          <a:prstGeom prst="rect"/>
          <a:noFill/>
          <a:ln>
            <a:noFill/>
          </a:ln>
        </p:spPr>
        <p:txBody>
          <a:bodyPr vert="horz" wrap="square" rtlCol="0">
            <a:spAutoFit/>
          </a:bodyPr>
          <a:lstStyle/>
          <a:p>
            <a:r>
              <a:rPr lang="nl-NL" sz="900" dirty="1" smtClean="0">
                <a:solidFill>
                  <a:srgbClr val="000000"/>
                </a:solidFill>
                <a:latin typeface="Arial" panose="020b0604020202020204" pitchFamily="34" charset="0"/>
                <a:cs typeface="Arial" pitchFamily="34" charset="0"/>
              </a:rPr>
              <a:t>Deelname</a:t>
            </a:r>
          </a:p>
        </p:txBody>
      </p:sp>
      <p:sp>
        <p:nvSpPr>
          <p:cNvPr id="41" name="TextBox 40"/>
          <p:cNvSpPr txBox="1"/>
          <p:nvPr/>
        </p:nvSpPr>
        <p:spPr>
          <a:xfrm rot="18354236">
            <a:off x="4644119" y="2746069"/>
            <a:ext cx="737706" cy="230832"/>
          </a:xfrm>
          <a:prstGeom prst="rect"/>
          <a:noFill/>
          <a:ln>
            <a:noFill/>
          </a:ln>
        </p:spPr>
        <p:txBody>
          <a:bodyPr vert="horz" wrap="square" rtlCol="0">
            <a:spAutoFit/>
          </a:bodyPr>
          <a:lstStyle/>
          <a:p>
            <a:r>
              <a:rPr lang="nl-NL" sz="900" dirty="1" smtClean="0">
                <a:solidFill>
                  <a:srgbClr val="000000"/>
                </a:solidFill>
                <a:latin typeface="Arial" panose="020b0604020202020204" pitchFamily="34" charset="0"/>
                <a:cs typeface="Arial" pitchFamily="34" charset="0"/>
              </a:rPr>
              <a:t>Uitzending</a:t>
            </a:r>
          </a:p>
        </p:txBody>
      </p:sp>
      <p:sp>
        <p:nvSpPr>
          <p:cNvPr id="43" name="TextBox 42"/>
          <p:cNvSpPr txBox="1"/>
          <p:nvPr/>
        </p:nvSpPr>
        <p:spPr>
          <a:xfrm rot="2575716">
            <a:off x="1768352" y="2724040"/>
            <a:ext cx="769509" cy="230832"/>
          </a:xfrm>
          <a:prstGeom prst="rect"/>
          <a:noFill/>
          <a:ln>
            <a:noFill/>
          </a:ln>
        </p:spPr>
        <p:txBody>
          <a:bodyPr vert="horz" wrap="square" rtlCol="0">
            <a:spAutoFit/>
          </a:bodyPr>
          <a:lstStyle/>
          <a:p>
            <a:r>
              <a:rPr lang="nl-NL" sz="900" dirty="1" smtClean="0">
                <a:solidFill>
                  <a:srgbClr val="000000"/>
                </a:solidFill>
                <a:latin typeface="Arial" panose="020b0604020202020204" pitchFamily="34" charset="0"/>
                <a:cs typeface="Arial" pitchFamily="34" charset="0"/>
              </a:rPr>
              <a:t>Uitzending</a:t>
            </a:r>
          </a:p>
        </p:txBody>
      </p:sp>
      <p:sp>
        <p:nvSpPr>
          <p:cNvPr id="45" name="TextBox 44"/>
          <p:cNvSpPr txBox="1"/>
          <p:nvPr/>
        </p:nvSpPr>
        <p:spPr>
          <a:xfrm>
            <a:off x="5859523" y="2927958"/>
            <a:ext cx="1656184" cy="230832"/>
          </a:xfrm>
          <a:prstGeom prst="rect"/>
          <a:noFill/>
          <a:ln>
            <a:noFill/>
          </a:ln>
        </p:spPr>
        <p:txBody>
          <a:bodyPr vert="horz" wrap="square" rtlCol="0">
            <a:spAutoFit/>
          </a:bodyPr>
          <a:lstStyle/>
          <a:p>
            <a:r>
              <a:rPr lang="nl-NL" sz="900" dirty="1" smtClean="0">
                <a:solidFill>
                  <a:srgbClr val="000000"/>
                </a:solidFill>
                <a:latin typeface="Arial" panose="020b0604020202020204" pitchFamily="34" charset="0"/>
                <a:cs typeface="Arial" pitchFamily="34" charset="0"/>
              </a:rPr>
              <a:t>Gebruiksrechten Playstation</a:t>
            </a:r>
          </a:p>
        </p:txBody>
      </p:sp>
      <p:sp>
        <p:nvSpPr>
          <p:cNvPr id="46" name="TextBox 45"/>
          <p:cNvSpPr txBox="1"/>
          <p:nvPr/>
        </p:nvSpPr>
        <p:spPr>
          <a:xfrm>
            <a:off x="2195736" y="3229452"/>
            <a:ext cx="1493657" cy="230832"/>
          </a:xfrm>
          <a:prstGeom prst="rect"/>
          <a:noFill/>
          <a:ln>
            <a:noFill/>
          </a:ln>
        </p:spPr>
        <p:txBody>
          <a:bodyPr vert="horz" wrap="square" rtlCol="0">
            <a:spAutoFit/>
          </a:bodyPr>
          <a:lstStyle/>
          <a:p>
            <a:r>
              <a:rPr lang="nl-NL" sz="900" dirty="1" smtClean="0">
                <a:solidFill>
                  <a:srgbClr val="000000"/>
                </a:solidFill>
                <a:latin typeface="Arial" panose="020b0604020202020204" pitchFamily="34" charset="0"/>
                <a:cs typeface="Arial" pitchFamily="34" charset="0"/>
              </a:rPr>
              <a:t>Gebruiksrechten FIFA ‘17</a:t>
            </a:r>
          </a:p>
        </p:txBody>
      </p:sp>
      <p:sp>
        <p:nvSpPr>
          <p:cNvPr id="47" name="TextBox 46"/>
          <p:cNvSpPr txBox="1"/>
          <p:nvPr/>
        </p:nvSpPr>
        <p:spPr>
          <a:xfrm>
            <a:off x="5868144" y="4349884"/>
            <a:ext cx="1363206" cy="230832"/>
          </a:xfrm>
          <a:prstGeom prst="rect"/>
          <a:noFill/>
          <a:ln>
            <a:noFill/>
          </a:ln>
        </p:spPr>
        <p:txBody>
          <a:bodyPr vert="horz" wrap="square" rtlCol="0">
            <a:spAutoFit/>
          </a:bodyPr>
          <a:lstStyle/>
          <a:p>
            <a:r>
              <a:rPr lang="nl-NL" sz="900" dirty="1" smtClean="0">
                <a:solidFill>
                  <a:srgbClr val="000000"/>
                </a:solidFill>
                <a:latin typeface="Arial" panose="020b0604020202020204" pitchFamily="34" charset="0"/>
                <a:cs typeface="Arial" pitchFamily="34" charset="0"/>
              </a:rPr>
              <a:t>Gebruiksrechten </a:t>
            </a:r>
            <a:r>
              <a:rPr lang="nl-NL" sz="900" dirty="1" smtClean="0">
                <a:solidFill>
                  <a:srgbClr val="000000"/>
                </a:solidFill>
                <a:latin typeface="Arial" panose="020b0604020202020204" pitchFamily="34" charset="0"/>
                <a:cs typeface="Arial" pitchFamily="34" charset="0"/>
              </a:rPr>
              <a:t>XBox</a:t>
            </a:r>
            <a:endParaRPr lang="nl-NL" sz="900" smtClean="0">
              <a:solidFill>
                <a:srgbClr val="000000"/>
              </a:solidFill>
              <a:latin typeface="Arial" panose="020b0604020202020204" pitchFamily="34" charset="0"/>
              <a:cs typeface="Arial" pitchFamily="34" charset="0"/>
            </a:endParaRPr>
          </a:p>
        </p:txBody>
      </p:sp>
      <p:sp>
        <p:nvSpPr>
          <p:cNvPr id="49" name="TextBox 48"/>
          <p:cNvSpPr txBox="1"/>
          <p:nvPr/>
        </p:nvSpPr>
        <p:spPr>
          <a:xfrm rot="1118932">
            <a:off x="2097114" y="3732864"/>
            <a:ext cx="836713" cy="230832"/>
          </a:xfrm>
          <a:prstGeom prst="rect"/>
          <a:noFill/>
          <a:ln>
            <a:noFill/>
          </a:ln>
        </p:spPr>
        <p:txBody>
          <a:bodyPr vert="horz" wrap="square" rtlCol="0">
            <a:spAutoFit/>
          </a:bodyPr>
          <a:lstStyle/>
          <a:p>
            <a:r>
              <a:rPr lang="nl-NL" sz="900" dirty="1" smtClean="0">
                <a:solidFill>
                  <a:srgbClr val="000000"/>
                </a:solidFill>
                <a:latin typeface="Arial" panose="020b0604020202020204" pitchFamily="34" charset="0"/>
                <a:cs typeface="Arial" pitchFamily="34" charset="0"/>
              </a:rPr>
              <a:t>Organisatie</a:t>
            </a:r>
          </a:p>
        </p:txBody>
      </p:sp>
      <p:sp>
        <p:nvSpPr>
          <p:cNvPr id="50" name="TextBox 49"/>
          <p:cNvSpPr txBox="1"/>
          <p:nvPr/>
        </p:nvSpPr>
        <p:spPr>
          <a:xfrm rot="16200000">
            <a:off x="3505200" y="3180317"/>
            <a:ext cx="720080" cy="230832"/>
          </a:xfrm>
          <a:prstGeom prst="rect"/>
          <a:noFill/>
          <a:ln>
            <a:noFill/>
          </a:ln>
        </p:spPr>
        <p:txBody>
          <a:bodyPr vert="horz" wrap="square" rtlCol="0">
            <a:spAutoFit/>
          </a:bodyPr>
          <a:lstStyle/>
          <a:p>
            <a:r>
              <a:rPr lang="nl-NL" sz="900" dirty="1" smtClean="0">
                <a:solidFill>
                  <a:srgbClr val="000000"/>
                </a:solidFill>
                <a:latin typeface="Arial" panose="020b0604020202020204" pitchFamily="34" charset="0"/>
                <a:cs typeface="Arial" pitchFamily="34" charset="0"/>
              </a:rPr>
              <a:t>Producent</a:t>
            </a:r>
          </a:p>
        </p:txBody>
      </p:sp>
      <p:sp>
        <p:nvSpPr>
          <p:cNvPr id="14" name="Rectangle 13" descr="CMSLegal_Shape_Fill"/>
          <p:cNvSpPr/>
          <p:nvPr/>
        </p:nvSpPr>
        <p:spPr>
          <a:xfrm>
            <a:off x="7466333" y="4005064"/>
            <a:ext cx="1260893" cy="698707"/>
          </a:xfrm>
          <a:prstGeom prst="rect"/>
          <a:solidFill>
            <a:srgbClr val="92D050"/>
          </a:solidFill>
          <a:ln w="9525" cap="flat" algn="ctr">
            <a:solidFill>
              <a:srgbClr val="13294A"/>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Arial" panose="020b0604020202020204" pitchFamily="34" charset="0"/>
            </a:endParaRPr>
          </a:p>
        </p:txBody>
      </p:sp>
      <p:sp>
        <p:nvSpPr>
          <p:cNvPr id="30" name="TextBox 29"/>
          <p:cNvSpPr txBox="1"/>
          <p:nvPr/>
        </p:nvSpPr>
        <p:spPr>
          <a:xfrm>
            <a:off x="7466333" y="4150536"/>
            <a:ext cx="1354139" cy="430887"/>
          </a:xfrm>
          <a:prstGeom prst="rect"/>
          <a:noFill/>
          <a:ln>
            <a:noFill/>
          </a:ln>
        </p:spPr>
        <p:txBody>
          <a:bodyPr wrap="square" rtlCol="0">
            <a:spAutoFit/>
          </a:bodyPr>
          <a:lstStyle/>
          <a:p>
            <a:pPr algn="ctr"/>
            <a:r>
              <a:rPr lang="nl-NL" sz="1200" b="1" dirty="1" smtClean="0">
                <a:solidFill>
                  <a:srgbClr val="000000"/>
                </a:solidFill>
                <a:latin typeface="Arial" pitchFamily="34" charset="0"/>
                <a:cs typeface="Arial" pitchFamily="34" charset="0"/>
              </a:rPr>
              <a:t>Microsoft</a:t>
            </a:r>
            <a:endParaRPr lang="nl-NL" sz="1200" smtClean="0">
              <a:solidFill>
                <a:srgbClr val="000000"/>
              </a:solidFill>
              <a:latin typeface="Arial" pitchFamily="34" charset="0"/>
              <a:cs typeface="Arial" pitchFamily="34" charset="0"/>
            </a:endParaRPr>
          </a:p>
          <a:p>
            <a:pPr algn="ctr"/>
            <a:r>
              <a:rPr lang="nl-NL" sz="1000" dirty="1" smtClean="0">
                <a:solidFill>
                  <a:srgbClr val="000000"/>
                </a:solidFill>
                <a:latin typeface="Arial" pitchFamily="34" charset="0"/>
                <a:cs typeface="Arial" pitchFamily="34" charset="0"/>
              </a:rPr>
              <a:t>(</a:t>
            </a:r>
            <a:r>
              <a:rPr lang="nl-NL" sz="1000" dirty="1" smtClean="0">
                <a:solidFill>
                  <a:srgbClr val="000000"/>
                </a:solidFill>
                <a:latin typeface="Arial" pitchFamily="34" charset="0"/>
                <a:cs typeface="Arial" pitchFamily="34" charset="0"/>
              </a:rPr>
              <a:t>XBox</a:t>
            </a:r>
            <a:r>
              <a:rPr lang="nl-NL" sz="1000" dirty="1" smtClean="0">
                <a:solidFill>
                  <a:srgbClr val="000000"/>
                </a:solidFill>
                <a:latin typeface="Arial" pitchFamily="34" charset="0"/>
                <a:cs typeface="Arial" pitchFamily="34" charset="0"/>
              </a:rPr>
              <a:t>)</a:t>
            </a:r>
          </a:p>
        </p:txBody>
      </p:sp>
    </p:spTree>
    <p:extLst>
      <p:ext uri="{BB962C8B-B14F-4D97-AF65-F5344CB8AC3E}">
        <p14:creationId xmlns:p14="http://schemas.microsoft.com/office/powerpoint/2010/main" val="37091226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endParaRPr lang="nl-NL" b="1" smtClean="0"/>
          </a:p>
          <a:p>
            <a:pPr algn="ctr"/>
            <a:r>
              <a:rPr lang="nl-NL" b="1" dirty="1" smtClean="0"/>
              <a:t>Organisatiestructuur </a:t>
            </a:r>
            <a:r>
              <a:rPr lang="nl-NL" b="1" dirty="1"/>
              <a:t>esports</a:t>
            </a:r>
          </a:p>
          <a:p>
            <a:endParaRPr lang="en-US"/>
          </a:p>
        </p:txBody>
      </p:sp>
      <p:sp>
        <p:nvSpPr>
          <p:cNvPr id="4" name="Textplatzhalter 3"/>
          <p:cNvSpPr>
            <a:spLocks noGrp="1"/>
          </p:cNvSpPr>
          <p:nvPr>
            <p:ph type="body" sz="quarter" idx="11"/>
          </p:nvPr>
        </p:nvSpPr>
        <p:spPr/>
        <p:txBody>
          <a:bodyPr/>
          <a:lstStyle/>
          <a:p>
            <a:pPr marL="0" indent="0">
              <a:buNone/>
            </a:pPr>
            <a:endParaRPr lang="nl-NL"/>
          </a:p>
          <a:p>
            <a:r>
              <a:rPr lang="nl-NL" dirty="1"/>
              <a:t>Ontbreekt aan </a:t>
            </a:r>
            <a:r>
              <a:rPr lang="nl-NL" dirty="1" smtClean="0"/>
              <a:t>democratie en solidariteit: </a:t>
            </a:r>
            <a:r>
              <a:rPr lang="nl-NL" dirty="1"/>
              <a:t>zeggenschap ontwikkelaar onbeperkt</a:t>
            </a:r>
            <a:r>
              <a:rPr lang="nl-NL" dirty="1" smtClean="0"/>
              <a:t>.</a:t>
            </a:r>
          </a:p>
          <a:p>
            <a:r>
              <a:rPr lang="nl-NL" dirty="1" smtClean="0"/>
              <a:t>Ontbreekt </a:t>
            </a:r>
            <a:r>
              <a:rPr lang="nl-NL" dirty="1"/>
              <a:t>aan transparantie: </a:t>
            </a:r>
          </a:p>
          <a:p>
            <a:r>
              <a:rPr lang="en-US" dirty="1"/>
              <a:t>"</a:t>
            </a:r>
            <a:r>
              <a:rPr lang="en-US" i="1" dirty="1"/>
              <a:t>We have the right to delete, alter, move, remove, or transfer any and all Game Content—including Virtual Items—in whole or in part, at any time and for any reason or no reason, with or without notice to you, and with no liability of any kind to you." </a:t>
            </a:r>
            <a:r>
              <a:rPr lang="en-US" dirty="1"/>
              <a:t> </a:t>
            </a:r>
            <a:r>
              <a:rPr lang="nl-NL" dirty="1"/>
              <a:t>(terms of use league of Legends</a:t>
            </a:r>
            <a:r>
              <a:rPr lang="nl-NL" dirty="1" smtClean="0"/>
              <a:t>)</a:t>
            </a:r>
          </a:p>
          <a:p>
            <a:r>
              <a:rPr lang="nl-NL" dirty="1" smtClean="0"/>
              <a:t>Gebrekkige </a:t>
            </a:r>
            <a:r>
              <a:rPr lang="nl-NL" dirty="1"/>
              <a:t>Checks &amp; Balances: interne rechtspraak is gebrekkig geregeld</a:t>
            </a:r>
          </a:p>
          <a:p>
            <a:endParaRPr lang="en-US"/>
          </a:p>
        </p:txBody>
      </p:sp>
    </p:spTree>
    <p:extLst>
      <p:ext uri="{BB962C8B-B14F-4D97-AF65-F5344CB8AC3E}">
        <p14:creationId xmlns:p14="http://schemas.microsoft.com/office/powerpoint/2010/main" val="740455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endParaRPr lang="nl-NL" b="1" smtClean="0"/>
          </a:p>
          <a:p>
            <a:pPr algn="ctr"/>
            <a:r>
              <a:rPr lang="nl-NL" b="1" dirty="1" smtClean="0"/>
              <a:t>Kwetsbaarheid </a:t>
            </a:r>
            <a:r>
              <a:rPr lang="nl-NL" b="1" dirty="1"/>
              <a:t>esports wegnemen</a:t>
            </a:r>
          </a:p>
          <a:p>
            <a:endParaRPr lang="en-US"/>
          </a:p>
        </p:txBody>
      </p:sp>
      <p:sp>
        <p:nvSpPr>
          <p:cNvPr id="4" name="Textplatzhalter 3"/>
          <p:cNvSpPr>
            <a:spLocks noGrp="1"/>
          </p:cNvSpPr>
          <p:nvPr>
            <p:ph type="body" sz="quarter" idx="11"/>
          </p:nvPr>
        </p:nvSpPr>
        <p:spPr/>
        <p:txBody>
          <a:bodyPr/>
          <a:lstStyle/>
          <a:p>
            <a:r>
              <a:rPr lang="nl-NL" dirty="1" smtClean="0"/>
              <a:t>Kwetsbaarheid </a:t>
            </a:r>
            <a:r>
              <a:rPr lang="nl-NL" dirty="1"/>
              <a:t>gelegen in afhankelijkheid van ontwikkelaar: governance aanpassen.</a:t>
            </a:r>
          </a:p>
          <a:p>
            <a:r>
              <a:rPr lang="en-US" dirty="1"/>
              <a:t>Voorbeeld: World Esports Association (WESA):</a:t>
            </a:r>
            <a:endParaRPr lang="nl-NL"/>
          </a:p>
          <a:p>
            <a:r>
              <a:rPr lang="en-US" dirty="1"/>
              <a:t>“</a:t>
            </a:r>
            <a:r>
              <a:rPr lang="en-US" i="1" dirty="1"/>
              <a:t>Persons bound by this Code are obliged to respect all applicable laws and regulations as well as WESA’s regulatory framework tot he extent applicable to them</a:t>
            </a:r>
            <a:r>
              <a:rPr lang="en-US" dirty="1"/>
              <a:t>” </a:t>
            </a:r>
            <a:endParaRPr lang="nl-NL"/>
          </a:p>
          <a:p>
            <a:r>
              <a:rPr lang="nl-NL" dirty="1"/>
              <a:t>WESA komt ook op tegen matchfixing, betting, doping, integriteitsvraagstukken</a:t>
            </a:r>
          </a:p>
          <a:p>
            <a:endParaRPr lang="en-US"/>
          </a:p>
        </p:txBody>
      </p:sp>
      <p:pic>
        <p:nvPicPr>
          <p:cNvPr id="5" name="Picture 4"/>
          <p:cNvPicPr>
            <a:picLocks noChangeAspect="1"/>
          </p:cNvPicPr>
          <p:nvPr/>
        </p:nvPicPr>
        <p:blipFill>
          <a:blip r:embed="rId2"/>
          <a:srcRect/>
          <a:stretch>
            <a:fillRect/>
          </a:stretch>
        </p:blipFill>
        <p:spPr>
          <a:xfrm>
            <a:off x="3923928" y="4237840"/>
            <a:ext cx="4427984" cy="2188160"/>
          </a:xfrm>
          <a:prstGeom prst="rect"/>
        </p:spPr>
      </p:pic>
    </p:spTree>
    <p:extLst>
      <p:ext uri="{BB962C8B-B14F-4D97-AF65-F5344CB8AC3E}">
        <p14:creationId xmlns:p14="http://schemas.microsoft.com/office/powerpoint/2010/main" val="2362480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pic>
        <p:nvPicPr>
          <p:cNvPr id="6" name="Content Placeholder 5"/>
          <p:cNvPicPr>
            <a:picLocks noGrp="1" noChangeAspect="1"/>
          </p:cNvPicPr>
          <p:nvPr>
            <p:ph sz="quarter" idx="17"/>
          </p:nvPr>
        </p:nvPicPr>
        <p:blipFill>
          <a:blip r:embed="rId2"/>
          <a:srcRect/>
          <a:stretch>
            <a:fillRect/>
          </a:stretch>
        </p:blipFill>
        <p:spPr>
          <a:xfrm>
            <a:off x="4572000" y="2564904"/>
            <a:ext cx="3959225" cy="2641336"/>
          </a:xfrm>
        </p:spPr>
      </p:pic>
      <p:sp>
        <p:nvSpPr>
          <p:cNvPr id="3" name="Text Placeholder 2"/>
          <p:cNvSpPr>
            <a:spLocks noGrp="1"/>
          </p:cNvSpPr>
          <p:nvPr>
            <p:ph type="body" sz="quarter" idx="10"/>
          </p:nvPr>
        </p:nvSpPr>
        <p:spPr/>
        <p:txBody>
          <a:bodyPr/>
          <a:lstStyle/>
          <a:p>
            <a:pPr algn="ctr"/>
            <a:endParaRPr lang="nl-NL" smtClean="0"/>
          </a:p>
          <a:p>
            <a:pPr algn="ctr"/>
            <a:r>
              <a:rPr lang="nl-NL" b="1" dirty="1" smtClean="0"/>
              <a:t>Stand </a:t>
            </a:r>
            <a:r>
              <a:rPr lang="nl-NL" b="1" dirty="1"/>
              <a:t>van zaken: esports als sport?</a:t>
            </a:r>
          </a:p>
          <a:p>
            <a:endParaRPr lang="nl-NL"/>
          </a:p>
        </p:txBody>
      </p:sp>
      <p:sp>
        <p:nvSpPr>
          <p:cNvPr id="5" name="Text Placeholder 4"/>
          <p:cNvSpPr>
            <a:spLocks noGrp="1"/>
          </p:cNvSpPr>
          <p:nvPr>
            <p:ph type="body" sz="quarter" idx="11"/>
          </p:nvPr>
        </p:nvSpPr>
        <p:spPr/>
        <p:txBody>
          <a:bodyPr/>
          <a:lstStyle/>
          <a:p>
            <a:r>
              <a:rPr lang="nl-NL" dirty="1"/>
              <a:t>Duits Olympisch Comite: </a:t>
            </a:r>
            <a:r>
              <a:rPr lang="nl-NL" dirty="1" smtClean="0"/>
              <a:t>geen erkenning, gevaar </a:t>
            </a:r>
            <a:r>
              <a:rPr lang="nl-NL" dirty="1"/>
              <a:t>van verslaving, geweld en </a:t>
            </a:r>
            <a:r>
              <a:rPr lang="nl-NL" dirty="1" smtClean="0"/>
              <a:t>gezondheidsrisico’s</a:t>
            </a:r>
            <a:endParaRPr lang="nl-NL"/>
          </a:p>
          <a:p>
            <a:r>
              <a:rPr lang="nl-NL" dirty="1"/>
              <a:t>Nederland: kansspelautoriteit: </a:t>
            </a:r>
            <a:r>
              <a:rPr lang="nl-NL" dirty="1" smtClean="0"/>
              <a:t>lootboxes</a:t>
            </a:r>
          </a:p>
          <a:p>
            <a:r>
              <a:rPr lang="nl-NL" dirty="1" smtClean="0"/>
              <a:t>Nederland: NOC*NSF sluit aan bij Sportaccord, standpunt IF’s </a:t>
            </a:r>
          </a:p>
          <a:p>
            <a:r>
              <a:rPr lang="nl-NL" dirty="1" smtClean="0"/>
              <a:t>IOC</a:t>
            </a:r>
            <a:r>
              <a:rPr lang="nl-NL" dirty="1"/>
              <a:t>: gewelddadig en discriminatoir</a:t>
            </a:r>
          </a:p>
          <a:p>
            <a:r>
              <a:rPr lang="nl-NL" dirty="1"/>
              <a:t>a</a:t>
            </a:r>
            <a:r>
              <a:rPr lang="nl-NL" dirty="1" smtClean="0"/>
              <a:t>anpassen </a:t>
            </a:r>
            <a:r>
              <a:rPr lang="nl-NL" dirty="1"/>
              <a:t>governance </a:t>
            </a:r>
            <a:r>
              <a:rPr lang="nl-NL" dirty="1" smtClean="0"/>
              <a:t>kan op den duur leiden </a:t>
            </a:r>
            <a:r>
              <a:rPr lang="nl-NL" dirty="1"/>
              <a:t>tot erkenning esports als </a:t>
            </a:r>
            <a:r>
              <a:rPr lang="nl-NL" dirty="1" smtClean="0"/>
              <a:t>sport</a:t>
            </a:r>
            <a:r>
              <a:rPr lang="nl-NL" dirty="1"/>
              <a:t>.</a:t>
            </a:r>
          </a:p>
          <a:p>
            <a:endParaRPr lang="nl-NL"/>
          </a:p>
          <a:p>
            <a:endParaRPr lang="nl-NL"/>
          </a:p>
        </p:txBody>
      </p:sp>
    </p:spTree>
    <p:extLst>
      <p:ext uri="{BB962C8B-B14F-4D97-AF65-F5344CB8AC3E}">
        <p14:creationId xmlns:p14="http://schemas.microsoft.com/office/powerpoint/2010/main" val="31456438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endParaRPr lang="nl-NL" b="1" smtClean="0"/>
          </a:p>
          <a:p>
            <a:pPr algn="ctr"/>
            <a:r>
              <a:rPr lang="nl-NL" b="1" dirty="1" smtClean="0"/>
              <a:t>Bedreigingen</a:t>
            </a:r>
            <a:r>
              <a:rPr lang="nl-NL" dirty="1" smtClean="0"/>
              <a:t>:</a:t>
            </a:r>
            <a:endParaRPr lang="nl-NL"/>
          </a:p>
          <a:p>
            <a:endParaRPr lang="en-US"/>
          </a:p>
        </p:txBody>
      </p:sp>
      <p:sp>
        <p:nvSpPr>
          <p:cNvPr id="4" name="Textplatzhalter 3"/>
          <p:cNvSpPr>
            <a:spLocks noGrp="1"/>
          </p:cNvSpPr>
          <p:nvPr>
            <p:ph type="body" sz="quarter" idx="11"/>
          </p:nvPr>
        </p:nvSpPr>
        <p:spPr/>
        <p:txBody>
          <a:bodyPr/>
          <a:lstStyle/>
          <a:p>
            <a:pPr lvl="0"/>
            <a:r>
              <a:rPr lang="nl-NL" dirty="1" smtClean="0"/>
              <a:t>matchfixing</a:t>
            </a:r>
            <a:endParaRPr lang="nl-NL"/>
          </a:p>
          <a:p>
            <a:pPr lvl="0"/>
            <a:r>
              <a:rPr lang="nl-NL" dirty="1" smtClean="0"/>
              <a:t>betting </a:t>
            </a:r>
            <a:endParaRPr lang="nl-NL"/>
          </a:p>
          <a:p>
            <a:r>
              <a:rPr lang="nl-NL" dirty="1" smtClean="0"/>
              <a:t>doping</a:t>
            </a:r>
            <a:endParaRPr lang="nl-NL"/>
          </a:p>
          <a:p>
            <a:pPr lvl="0"/>
            <a:r>
              <a:rPr lang="nl-NL" dirty="1" smtClean="0"/>
              <a:t>kansspelautoriteiten</a:t>
            </a:r>
            <a:endParaRPr lang="nl-NL"/>
          </a:p>
          <a:p>
            <a:endParaRPr lang="en-US"/>
          </a:p>
        </p:txBody>
      </p:sp>
    </p:spTree>
    <p:extLst>
      <p:ext uri="{BB962C8B-B14F-4D97-AF65-F5344CB8AC3E}">
        <p14:creationId xmlns:p14="http://schemas.microsoft.com/office/powerpoint/2010/main" val="10651330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endParaRPr lang="nl-NL" b="1" smtClean="0"/>
          </a:p>
          <a:p>
            <a:pPr algn="ctr"/>
            <a:r>
              <a:rPr lang="nl-NL" dirty="1" smtClean="0"/>
              <a:t>Vragen?</a:t>
            </a:r>
            <a:endParaRPr lang="nl-NL"/>
          </a:p>
          <a:p>
            <a:endParaRPr lang="en-US"/>
          </a:p>
        </p:txBody>
      </p:sp>
      <p:sp>
        <p:nvSpPr>
          <p:cNvPr id="4" name="Textplatzhalter 3"/>
          <p:cNvSpPr>
            <a:spLocks noGrp="1"/>
          </p:cNvSpPr>
          <p:nvPr>
            <p:ph type="body" sz="quarter" idx="11"/>
          </p:nvPr>
        </p:nvSpPr>
        <p:spPr/>
        <p:txBody>
          <a:bodyPr/>
          <a:lstStyle/>
          <a:p>
            <a:pPr marL="0" indent="0">
              <a:buNone/>
            </a:pPr>
            <a:r>
              <a:rPr lang="nl-NL" dirty="1">
                <a:solidFill>
                  <a:srgbClr val="000000"/>
                </a:solidFill>
              </a:rPr>
              <a:t>Bedankt voor uw </a:t>
            </a:r>
            <a:r>
              <a:rPr lang="nl-NL" dirty="1" smtClean="0">
                <a:solidFill>
                  <a:srgbClr val="000000"/>
                </a:solidFill>
              </a:rPr>
              <a:t>aandacht!</a:t>
            </a:r>
            <a:endParaRPr lang="nl-NL">
              <a:solidFill>
                <a:srgbClr val="000000"/>
              </a:solidFill>
            </a:endParaRPr>
          </a:p>
          <a:p>
            <a:pPr marL="0" indent="0">
              <a:buNone/>
            </a:pPr>
            <a:endParaRPr lang="en-US"/>
          </a:p>
        </p:txBody>
      </p:sp>
      <p:pic>
        <p:nvPicPr>
          <p:cNvPr id="5" name="Picture 4"/>
          <p:cNvPicPr>
            <a:picLocks noChangeAspect="1"/>
          </p:cNvPicPr>
          <p:nvPr/>
        </p:nvPicPr>
        <p:blipFill>
          <a:blip r:embed="rId2"/>
          <a:srcRect/>
          <a:stretch>
            <a:fillRect/>
          </a:stretch>
        </p:blipFill>
        <p:spPr>
          <a:xfrm>
            <a:off x="3783308" y="2666490"/>
            <a:ext cx="1582182" cy="1582182"/>
          </a:xfrm>
          <a:prstGeom prst="rect"/>
        </p:spPr>
      </p:pic>
      <p:sp>
        <p:nvSpPr>
          <p:cNvPr id="6" name="Rectangle 5"/>
          <p:cNvSpPr/>
          <p:nvPr/>
        </p:nvSpPr>
        <p:spPr>
          <a:xfrm>
            <a:off x="3707904" y="4501376"/>
            <a:ext cx="2558832" cy="943848"/>
          </a:xfrm>
          <a:prstGeom prst="rect"/>
        </p:spPr>
        <p:txBody>
          <a:bodyPr wrap="square">
            <a:spAutoFit/>
          </a:bodyPr>
          <a:lstStyle/>
          <a:p>
            <a:pPr>
              <a:spcBef>
                <a:spcPts val="800"/>
              </a:spcBef>
              <a:defRPr/>
            </a:pPr>
            <a:r>
              <a:rPr lang="nl-NL" sz="1400" dirty="1" smtClean="0"/>
              <a:t>Dolf Segaar</a:t>
            </a:r>
            <a:endParaRPr lang="nl-NL" sz="1400"/>
          </a:p>
          <a:p>
            <a:pPr>
              <a:spcBef>
                <a:spcPts val="800"/>
              </a:spcBef>
              <a:defRPr/>
            </a:pPr>
            <a:r>
              <a:rPr lang="nl-NL" sz="1400" dirty="1"/>
              <a:t>T 020 3016 </a:t>
            </a:r>
            <a:r>
              <a:rPr lang="nl-NL" sz="1400" dirty="1" smtClean="0"/>
              <a:t>307</a:t>
            </a:r>
            <a:endParaRPr lang="nl-NL" sz="1400"/>
          </a:p>
          <a:p>
            <a:pPr>
              <a:spcBef>
                <a:spcPts val="800"/>
              </a:spcBef>
              <a:defRPr/>
            </a:pPr>
            <a:r>
              <a:rPr lang="nl-NL" sz="1400" dirty="1"/>
              <a:t>E </a:t>
            </a:r>
            <a:r>
              <a:rPr lang="nl-NL" sz="1400" dirty="1" smtClean="0"/>
              <a:t>dolf.segaar@cms-dsb.com</a:t>
            </a:r>
            <a:endParaRPr lang="nl-NL" sz="1400"/>
          </a:p>
        </p:txBody>
      </p:sp>
    </p:spTree>
    <p:extLst>
      <p:ext uri="{BB962C8B-B14F-4D97-AF65-F5344CB8AC3E}">
        <p14:creationId xmlns:p14="http://schemas.microsoft.com/office/powerpoint/2010/main" val="40401376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pPr lvl="0">
              <a:defRPr/>
            </a:pPr>
            <a:r>
              <a:rPr lang="en-GB" b="0" dirty="1">
                <a:solidFill>
                  <a:prstClr val="black"/>
                </a:solidFill>
                <a:ea typeface="+mn-ea"/>
              </a:rPr>
              <a:t>CMS Legal Services EEIG (CMS EEIG) is a European Economic Interest Grouping that coordinates an</a:t>
            </a:r>
          </a:p>
          <a:p>
            <a:pPr lvl="0">
              <a:defRPr/>
            </a:pPr>
            <a:r>
              <a:rPr lang="en-GB" b="0" dirty="1">
                <a:solidFill>
                  <a:prstClr val="black"/>
                </a:solidFill>
                <a:ea typeface="+mn-ea"/>
              </a:rPr>
              <a:t>organisation of independent law firms. CMS EEIG provides no client services. Such services are solely</a:t>
            </a:r>
          </a:p>
          <a:p>
            <a:pPr lvl="0">
              <a:defRPr/>
            </a:pPr>
            <a:r>
              <a:rPr lang="en-GB" b="0" dirty="1">
                <a:solidFill>
                  <a:prstClr val="black"/>
                </a:solidFill>
                <a:ea typeface="+mn-ea"/>
              </a:rPr>
              <a:t>provided by CMS EEIG’s member firms in their respective jurisdictions. CMS EEIG and each of its</a:t>
            </a:r>
          </a:p>
          <a:p>
            <a:pPr lvl="0">
              <a:defRPr/>
            </a:pPr>
            <a:r>
              <a:rPr lang="en-GB" b="0" dirty="1">
                <a:solidFill>
                  <a:prstClr val="black"/>
                </a:solidFill>
                <a:ea typeface="+mn-ea"/>
              </a:rPr>
              <a:t>member firms are separate and legally distinct entities, and no such entity has any authority to bind any other. CMS EEIG and each member firm are liable only for their own acts or omissions and not those of each other. The brand name “CMS” and the term “firm” are used to refer to some or all of the member firms or their offices.</a:t>
            </a:r>
          </a:p>
          <a:p>
            <a:pPr lvl="0">
              <a:defRPr/>
            </a:pPr>
            <a:endParaRPr lang="en-GB" b="0">
              <a:solidFill>
                <a:prstClr val="black"/>
              </a:solidFill>
              <a:ea typeface="+mn-ea"/>
            </a:endParaRPr>
          </a:p>
          <a:p>
            <a:pPr lvl="0">
              <a:defRPr/>
            </a:pPr>
            <a:r>
              <a:rPr lang="en-GB" dirty="1">
                <a:solidFill>
                  <a:prstClr val="black"/>
                </a:solidFill>
                <a:ea typeface="+mn-ea"/>
              </a:rPr>
              <a:t>CMS locations:</a:t>
            </a:r>
          </a:p>
          <a:p>
            <a:pPr lvl="0">
              <a:defRPr/>
            </a:pPr>
            <a:r>
              <a:rPr lang="en-GB" b="0" dirty="1">
                <a:solidFill>
                  <a:prstClr val="black"/>
                </a:solidFill>
                <a:ea typeface="+mn-ea"/>
              </a:rPr>
              <a:t>Aberdeen, Algiers, Amsterdam, Antwerp, Barcelona, Beijing, Belgrade, Berlin, Bratislava, Bristol, Brussels, Bucharest, Budapest, Casablanca, Cologne, Dubai, Duesseldorf, Edinburgh, Frankfurt, Geneva, Glasgow, Hamburg, Istanbul, Kyiv, Leipzig, Lisbon, Ljubljana, London, Luxembourg, Lyon, Madrid, Mexico City, Milan, Moscow, Munich, Muscat, Paris, Podgorica, Prague, Rio de Janeiro, Rome, Sarajevo, Seville, Shanghai, Sofia, Strasbourg, Stuttgart, Tirana, Utrecht, Vienna, Warsaw, Zagreb and Zurich.</a:t>
            </a:r>
          </a:p>
          <a:p>
            <a:pPr lvl="0">
              <a:defRPr/>
            </a:pPr>
            <a:endParaRPr lang="en-GB" b="0">
              <a:solidFill>
                <a:prstClr val="black"/>
              </a:solidFill>
              <a:ea typeface="+mn-ea"/>
            </a:endParaRPr>
          </a:p>
          <a:p>
            <a:pPr lvl="0">
              <a:defRPr/>
            </a:pPr>
            <a:endParaRPr lang="en-GB" b="0">
              <a:solidFill>
                <a:prstClr val="black"/>
              </a:solidFill>
              <a:ea typeface="+mn-ea"/>
            </a:endParaRPr>
          </a:p>
          <a:p>
            <a:pPr lvl="0">
              <a:defRPr/>
            </a:pPr>
            <a:endParaRPr lang="en-GB" b="0">
              <a:solidFill>
                <a:prstClr val="black"/>
              </a:solidFill>
              <a:ea typeface="+mn-ea"/>
            </a:endParaRPr>
          </a:p>
          <a:p>
            <a:pPr lvl="0">
              <a:defRPr/>
            </a:pPr>
            <a:r>
              <a:rPr lang="en-GB" dirty="1">
                <a:solidFill>
                  <a:prstClr val="black"/>
                </a:solidFill>
                <a:ea typeface="+mn-ea"/>
              </a:rPr>
              <a:t>www.cmslegal.com</a:t>
            </a:r>
            <a:endParaRPr lang="en-GB">
              <a:solidFill>
                <a:prstClr val="black"/>
              </a:solidFill>
              <a:ea typeface="+mn-ea"/>
            </a:endParaRPr>
          </a:p>
        </p:txBody>
      </p:sp>
      <p:sp>
        <p:nvSpPr>
          <p:cNvPr id="3" name="Text Placeholder 2"/>
          <p:cNvSpPr>
            <a:spLocks noGrp="1"/>
          </p:cNvSpPr>
          <p:nvPr>
            <p:ph type="body" sz="quarter" idx="15"/>
          </p:nvPr>
        </p:nvSpPr>
        <p:spPr/>
        <p:txBody>
          <a:bodyPr/>
          <a:lstStyle/>
          <a:p>
            <a:pPr lvl="0">
              <a:defRPr/>
            </a:pPr>
            <a:r>
              <a:rPr lang="en-GB" b="1" baseline="30000" dirty="1">
                <a:solidFill>
                  <a:prstClr val="black"/>
                </a:solidFill>
                <a:ea typeface="+mn-ea"/>
              </a:rPr>
              <a:t>Your free online legal information service.</a:t>
            </a:r>
          </a:p>
          <a:p>
            <a:pPr lvl="0">
              <a:defRPr/>
            </a:pPr>
            <a:endParaRPr lang="en-GB" baseline="30000">
              <a:solidFill>
                <a:prstClr val="black"/>
              </a:solidFill>
              <a:ea typeface="+mn-ea"/>
            </a:endParaRPr>
          </a:p>
          <a:p>
            <a:pPr lvl="0">
              <a:defRPr/>
            </a:pPr>
            <a:r>
              <a:rPr lang="en-GB" baseline="30000" dirty="1">
                <a:solidFill>
                  <a:prstClr val="black"/>
                </a:solidFill>
                <a:ea typeface="+mn-ea"/>
              </a:rPr>
              <a:t>A subscription service for legal articles </a:t>
            </a:r>
          </a:p>
          <a:p>
            <a:pPr lvl="0">
              <a:defRPr/>
            </a:pPr>
            <a:r>
              <a:rPr lang="en-GB" baseline="30000" dirty="1">
                <a:solidFill>
                  <a:prstClr val="black"/>
                </a:solidFill>
                <a:ea typeface="+mn-ea"/>
              </a:rPr>
              <a:t>on a variety of topics delivered by email.</a:t>
            </a:r>
          </a:p>
          <a:p>
            <a:pPr lvl="0">
              <a:defRPr/>
            </a:pPr>
            <a:r>
              <a:rPr lang="en-GB" b="1" baseline="30000" dirty="1">
                <a:solidFill>
                  <a:prstClr val="black"/>
                </a:solidFill>
                <a:ea typeface="+mn-ea"/>
              </a:rPr>
              <a:t>www.cms-lawnow.com</a:t>
            </a:r>
            <a:endParaRPr lang="en-GB" b="1" baseline="30000">
              <a:solidFill>
                <a:prstClr val="black"/>
              </a:solidFill>
              <a:ea typeface="+mn-ea"/>
            </a:endParaRPr>
          </a:p>
        </p:txBody>
      </p:sp>
      <p:sp>
        <p:nvSpPr>
          <p:cNvPr id="4" name="Text Placeholder 3"/>
          <p:cNvSpPr>
            <a:spLocks noGrp="1"/>
          </p:cNvSpPr>
          <p:nvPr>
            <p:ph type="body" sz="quarter" idx="16"/>
          </p:nvPr>
        </p:nvSpPr>
        <p:spPr/>
        <p:txBody>
          <a:bodyPr/>
          <a:lstStyle/>
          <a:p>
            <a:pPr lvl="0">
              <a:defRPr/>
            </a:pPr>
            <a:r>
              <a:rPr lang="en-GB" b="1" baseline="30000" dirty="1">
                <a:solidFill>
                  <a:prstClr val="black"/>
                </a:solidFill>
                <a:ea typeface="+mn-ea"/>
              </a:rPr>
              <a:t>Your expert legal publications online.</a:t>
            </a:r>
          </a:p>
          <a:p>
            <a:pPr lvl="0">
              <a:defRPr/>
            </a:pPr>
            <a:endParaRPr lang="en-GB" b="1" baseline="30000">
              <a:solidFill>
                <a:prstClr val="black"/>
              </a:solidFill>
              <a:ea typeface="+mn-ea"/>
            </a:endParaRPr>
          </a:p>
          <a:p>
            <a:pPr lvl="0">
              <a:defRPr/>
            </a:pPr>
            <a:r>
              <a:rPr lang="en-GB" baseline="30000" dirty="1">
                <a:solidFill>
                  <a:prstClr val="black"/>
                </a:solidFill>
                <a:ea typeface="+mn-ea"/>
              </a:rPr>
              <a:t>In-depth international legal research </a:t>
            </a:r>
          </a:p>
          <a:p>
            <a:pPr lvl="0">
              <a:defRPr/>
            </a:pPr>
            <a:r>
              <a:rPr lang="en-GB" baseline="30000" dirty="1">
                <a:solidFill>
                  <a:prstClr val="black"/>
                </a:solidFill>
                <a:ea typeface="+mn-ea"/>
              </a:rPr>
              <a:t>and insights that can be personalised. </a:t>
            </a:r>
          </a:p>
          <a:p>
            <a:pPr lvl="0">
              <a:defRPr/>
            </a:pPr>
            <a:r>
              <a:rPr lang="en-GB" b="1" baseline="30000" dirty="1">
                <a:solidFill>
                  <a:prstClr val="black"/>
                </a:solidFill>
                <a:ea typeface="+mn-ea"/>
              </a:rPr>
              <a:t>eguides.cmslegal.com</a:t>
            </a:r>
            <a:endParaRPr lang="en-GB" b="1" baseline="30000">
              <a:solidFill>
                <a:prstClr val="black"/>
              </a:solidFill>
              <a:ea typeface="+mn-ea"/>
            </a:endParaRPr>
          </a:p>
        </p:txBody>
      </p:sp>
      <p:pic>
        <p:nvPicPr>
          <p:cNvPr id="5" name="Picture 4"/>
          <p:cNvPicPr/>
          <p:nvPr/>
        </p:nvPicPr>
        <p:blipFill>
          <a:blip r:embed="rId2"/>
          <a:srcRect/>
          <a:stretch>
            <a:fillRect/>
          </a:stretch>
        </p:blipFill>
        <p:spPr>
          <a:xfrm>
            <a:off x="432000" y="3276000"/>
            <a:ext cx="1800000" cy="216000"/>
          </a:xfrm>
          <a:prstGeom prst="rect"/>
        </p:spPr>
      </p:pic>
      <p:pic>
        <p:nvPicPr>
          <p:cNvPr id="6" name="Picture 5"/>
          <p:cNvPicPr/>
          <p:nvPr/>
        </p:nvPicPr>
        <p:blipFill>
          <a:blip r:embed="rId3"/>
          <a:srcRect/>
          <a:stretch>
            <a:fillRect/>
          </a:stretch>
        </p:blipFill>
        <p:spPr>
          <a:xfrm>
            <a:off x="2592000" y="3276000"/>
            <a:ext cx="1656000" cy="252000"/>
          </a:xfrm>
          <a:prstGeom prst="rect"/>
        </p:spPr>
      </p:pic>
    </p:spTree>
    <p:extLst>
      <p:ext uri="{BB962C8B-B14F-4D97-AF65-F5344CB8AC3E}">
        <p14:creationId xmlns:p14="http://schemas.microsoft.com/office/powerpoint/2010/main" val="13829451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endParaRPr lang="nl-NL" b="1" smtClean="0"/>
          </a:p>
          <a:p>
            <a:pPr algn="ctr"/>
            <a:r>
              <a:rPr lang="nl-NL" b="1" dirty="1" smtClean="0"/>
              <a:t>Onderwerpen</a:t>
            </a:r>
            <a:r>
              <a:rPr lang="nl-NL" dirty="1"/>
              <a:t>:</a:t>
            </a:r>
          </a:p>
          <a:p>
            <a:endParaRPr lang="en-US"/>
          </a:p>
        </p:txBody>
      </p:sp>
      <p:sp>
        <p:nvSpPr>
          <p:cNvPr id="4" name="Textplatzhalter 3"/>
          <p:cNvSpPr>
            <a:spLocks noGrp="1"/>
          </p:cNvSpPr>
          <p:nvPr>
            <p:ph type="body" sz="quarter" idx="11"/>
          </p:nvPr>
        </p:nvSpPr>
        <p:spPr/>
        <p:txBody>
          <a:bodyPr/>
          <a:lstStyle/>
          <a:p>
            <a:pPr lvl="0"/>
            <a:r>
              <a:rPr lang="nl-NL" dirty="1"/>
              <a:t>Wat is esports</a:t>
            </a:r>
          </a:p>
          <a:p>
            <a:pPr lvl="0"/>
            <a:r>
              <a:rPr lang="nl-NL" dirty="1"/>
              <a:t>Is esports sport? </a:t>
            </a:r>
          </a:p>
          <a:p>
            <a:r>
              <a:rPr lang="nl-NL" dirty="1"/>
              <a:t>aan de hand van definitie van sport bespreken van aspecten van esports, inclusief governance</a:t>
            </a:r>
          </a:p>
          <a:p>
            <a:pPr lvl="0"/>
            <a:r>
              <a:rPr lang="nl-NL" dirty="1"/>
              <a:t>Bedreigingen voor esports: matchfixing, betting, doping, kansspelautoriteiten</a:t>
            </a:r>
          </a:p>
          <a:p>
            <a:endParaRPr lang="en-US"/>
          </a:p>
        </p:txBody>
      </p:sp>
      <p:pic>
        <p:nvPicPr>
          <p:cNvPr id="5" name="Picture 4"/>
          <p:cNvPicPr>
            <a:picLocks noChangeAspect="1"/>
          </p:cNvPicPr>
          <p:nvPr/>
        </p:nvPicPr>
        <p:blipFill>
          <a:blip r:embed="rId2"/>
          <a:srcRect/>
          <a:stretch>
            <a:fillRect/>
          </a:stretch>
        </p:blipFill>
        <p:spPr>
          <a:xfrm>
            <a:off x="1835696" y="4007087"/>
            <a:ext cx="5292080" cy="2418913"/>
          </a:xfrm>
          <a:prstGeom prst="rect"/>
        </p:spPr>
      </p:pic>
    </p:spTree>
    <p:extLst>
      <p:ext uri="{BB962C8B-B14F-4D97-AF65-F5344CB8AC3E}">
        <p14:creationId xmlns:p14="http://schemas.microsoft.com/office/powerpoint/2010/main" val="14738541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endParaRPr lang="nl-NL" b="1" smtClean="0"/>
          </a:p>
          <a:p>
            <a:pPr algn="ctr"/>
            <a:r>
              <a:rPr lang="nl-NL" b="1" dirty="1" smtClean="0"/>
              <a:t>Wat </a:t>
            </a:r>
            <a:r>
              <a:rPr lang="nl-NL" b="1" dirty="1"/>
              <a:t>is esports</a:t>
            </a:r>
            <a:r>
              <a:rPr lang="nl-NL" dirty="1"/>
              <a:t>?</a:t>
            </a:r>
          </a:p>
          <a:p>
            <a:endParaRPr lang="en-US"/>
          </a:p>
        </p:txBody>
      </p:sp>
      <p:sp>
        <p:nvSpPr>
          <p:cNvPr id="4" name="Textplatzhalter 3"/>
          <p:cNvSpPr>
            <a:spLocks noGrp="1"/>
          </p:cNvSpPr>
          <p:nvPr>
            <p:ph type="body" sz="quarter" idx="11"/>
          </p:nvPr>
        </p:nvSpPr>
        <p:spPr/>
        <p:txBody>
          <a:bodyPr/>
          <a:lstStyle/>
          <a:p>
            <a:r>
              <a:rPr lang="nl-NL" dirty="1"/>
              <a:t>Electronische sport, waarbij computers de spelers faciliteren in het uitoefenen van een videogame, als wedstrijd tussen de spelers.</a:t>
            </a:r>
          </a:p>
          <a:p>
            <a:pPr marL="0" indent="0">
              <a:buNone/>
            </a:pPr>
            <a:endParaRPr lang="nl-NL"/>
          </a:p>
          <a:p>
            <a:r>
              <a:rPr lang="nl-NL" dirty="1"/>
              <a:t>Ecosysteem bestaat uit verschillende subculturen: </a:t>
            </a:r>
          </a:p>
          <a:p>
            <a:pPr lvl="1"/>
            <a:r>
              <a:rPr lang="en-US" dirty="1"/>
              <a:t>MOBA (Multi Player Online Battle Arena): League of Legends, Dota 2</a:t>
            </a:r>
            <a:endParaRPr lang="nl-NL"/>
          </a:p>
          <a:p>
            <a:pPr lvl="1"/>
            <a:r>
              <a:rPr lang="en-US" dirty="1"/>
              <a:t>First Shooter/last man standing: Counter Strike: Global Offensive</a:t>
            </a:r>
            <a:endParaRPr lang="nl-NL"/>
          </a:p>
          <a:p>
            <a:pPr lvl="1"/>
            <a:r>
              <a:rPr lang="nl-NL" dirty="1"/>
              <a:t>Traditionele sportgames: FIFA 19</a:t>
            </a:r>
          </a:p>
          <a:p>
            <a:pPr marL="0" indent="0">
              <a:buNone/>
            </a:pPr>
            <a:endParaRPr lang="nl-NL"/>
          </a:p>
          <a:p>
            <a:endParaRPr lang="en-US"/>
          </a:p>
        </p:txBody>
      </p:sp>
      <p:pic>
        <p:nvPicPr>
          <p:cNvPr id="5" name="Picture 4"/>
          <p:cNvPicPr>
            <a:picLocks noChangeAspect="1"/>
          </p:cNvPicPr>
          <p:nvPr/>
        </p:nvPicPr>
        <p:blipFill>
          <a:blip r:embed="rId2"/>
          <a:srcRect/>
          <a:stretch>
            <a:fillRect/>
          </a:stretch>
        </p:blipFill>
        <p:spPr>
          <a:xfrm>
            <a:off x="4554164" y="3981454"/>
            <a:ext cx="4157836" cy="2342157"/>
          </a:xfrm>
          <a:prstGeom prst="rect"/>
        </p:spPr>
      </p:pic>
    </p:spTree>
    <p:extLst>
      <p:ext uri="{BB962C8B-B14F-4D97-AF65-F5344CB8AC3E}">
        <p14:creationId xmlns:p14="http://schemas.microsoft.com/office/powerpoint/2010/main" val="30085590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pPr algn="ctr"/>
            <a:endParaRPr lang="nl-NL" b="1" smtClean="0"/>
          </a:p>
          <a:p>
            <a:pPr algn="ctr"/>
            <a:r>
              <a:rPr lang="nl-NL" b="1" dirty="1" smtClean="0"/>
              <a:t>Edgar </a:t>
            </a:r>
            <a:r>
              <a:rPr lang="nl-NL" b="1" dirty="1"/>
              <a:t>Davids</a:t>
            </a:r>
            <a:endParaRPr lang="nl-NL"/>
          </a:p>
          <a:p>
            <a:pPr algn="ctr"/>
            <a:endParaRPr lang="en-US"/>
          </a:p>
        </p:txBody>
      </p:sp>
      <p:sp>
        <p:nvSpPr>
          <p:cNvPr id="4" name="Textplatzhalter 3"/>
          <p:cNvSpPr>
            <a:spLocks noGrp="1"/>
          </p:cNvSpPr>
          <p:nvPr>
            <p:ph type="body" sz="quarter" idx="11"/>
          </p:nvPr>
        </p:nvSpPr>
        <p:spPr/>
        <p:txBody>
          <a:bodyPr/>
          <a:lstStyle/>
          <a:p>
            <a:pPr marL="0" indent="0">
              <a:buNone/>
            </a:pPr>
            <a:endParaRPr lang="en-US" smtClean="0"/>
          </a:p>
          <a:p>
            <a:pPr marL="0" indent="0">
              <a:buNone/>
            </a:pPr>
            <a:endParaRPr lang="en-US"/>
          </a:p>
          <a:p>
            <a:endParaRPr lang="nl-NL"/>
          </a:p>
          <a:p>
            <a:endParaRPr lang="nl-NL" smtClean="0"/>
          </a:p>
          <a:p>
            <a:endParaRPr lang="nl-NL"/>
          </a:p>
          <a:p>
            <a:r>
              <a:rPr lang="nl-NL" dirty="1" smtClean="0"/>
              <a:t>Striker </a:t>
            </a:r>
            <a:r>
              <a:rPr lang="nl-NL" dirty="1"/>
              <a:t>Lucian</a:t>
            </a:r>
          </a:p>
          <a:p>
            <a:pPr marL="0" indent="0">
              <a:buNone/>
            </a:pPr>
            <a:r>
              <a:rPr lang="nl-NL" dirty="1"/>
              <a:t> </a:t>
            </a:r>
          </a:p>
          <a:p>
            <a:r>
              <a:rPr lang="nl-NL" dirty="1" smtClean="0"/>
              <a:t>Rechtbank Amsterdam, </a:t>
            </a:r>
            <a:r>
              <a:rPr lang="nl-NL" dirty="1"/>
              <a:t>9 augustus 2017</a:t>
            </a:r>
            <a:r>
              <a:rPr lang="nl-NL" dirty="1" smtClean="0"/>
              <a:t>: ECLI:NL:RBAMS:2017:5415</a:t>
            </a:r>
            <a:endParaRPr lang="en-US"/>
          </a:p>
          <a:p>
            <a:pPr marL="0" indent="0">
              <a:buNone/>
            </a:pPr>
            <a:endParaRPr lang="en-US"/>
          </a:p>
        </p:txBody>
      </p:sp>
      <p:pic>
        <p:nvPicPr>
          <p:cNvPr id="5" name="Picture 4"/>
          <p:cNvPicPr>
            <a:picLocks noChangeAspect="1"/>
          </p:cNvPicPr>
          <p:nvPr/>
        </p:nvPicPr>
        <p:blipFill>
          <a:blip r:embed="rId2"/>
          <a:srcRect/>
          <a:stretch>
            <a:fillRect/>
          </a:stretch>
        </p:blipFill>
        <p:spPr>
          <a:xfrm>
            <a:off x="3148012" y="2276872"/>
            <a:ext cx="2847975" cy="1600200"/>
          </a:xfrm>
          <a:prstGeom prst="rect"/>
        </p:spPr>
      </p:pic>
    </p:spTree>
    <p:extLst>
      <p:ext uri="{BB962C8B-B14F-4D97-AF65-F5344CB8AC3E}">
        <p14:creationId xmlns:p14="http://schemas.microsoft.com/office/powerpoint/2010/main" val="22603632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endParaRPr lang="nl-NL" b="1" smtClean="0"/>
          </a:p>
          <a:p>
            <a:pPr algn="ctr"/>
            <a:r>
              <a:rPr lang="nl-NL" b="1" dirty="1" smtClean="0"/>
              <a:t>Edgar </a:t>
            </a:r>
            <a:r>
              <a:rPr lang="nl-NL" b="1" dirty="1"/>
              <a:t>Davids</a:t>
            </a:r>
            <a:endParaRPr lang="nl-NL"/>
          </a:p>
          <a:p>
            <a:endParaRPr lang="en-US"/>
          </a:p>
        </p:txBody>
      </p:sp>
      <p:sp>
        <p:nvSpPr>
          <p:cNvPr id="4" name="Textplatzhalter 3"/>
          <p:cNvSpPr>
            <a:spLocks noGrp="1"/>
          </p:cNvSpPr>
          <p:nvPr>
            <p:ph type="body" sz="quarter" idx="11"/>
          </p:nvPr>
        </p:nvSpPr>
        <p:spPr>
          <a:xfrm>
            <a:off x="1686869" y="3636453"/>
            <a:ext cx="8280000" cy="4446000"/>
          </a:xfrm>
        </p:spPr>
        <p:txBody>
          <a:bodyPr/>
          <a:lstStyle/>
          <a:p>
            <a:pPr marL="0" indent="0">
              <a:buNone/>
            </a:pPr>
            <a:endParaRPr lang="nl-NL"/>
          </a:p>
          <a:p>
            <a:pPr marL="0" indent="0">
              <a:buNone/>
            </a:pPr>
            <a:endParaRPr lang="nl-NL" smtClean="0"/>
          </a:p>
          <a:p>
            <a:pPr marL="0" indent="0">
              <a:buNone/>
            </a:pPr>
            <a:endParaRPr lang="nl-NL"/>
          </a:p>
          <a:p>
            <a:endParaRPr lang="nl-NL" smtClean="0"/>
          </a:p>
        </p:txBody>
      </p:sp>
      <p:pic>
        <p:nvPicPr>
          <p:cNvPr id="1026" name="4DA568C8-CDAC-4FEF-A217-B4A0F78B714E" descr="Afbeeldingsresultaat voor edgar davids league of legends rechtspraak.nl"/>
          <p:cNvPicPr>
            <a:picLocks noChangeAspect="1" noChangeArrowheads="1"/>
          </p:cNvPicPr>
          <p:nvPr/>
        </p:nvPicPr>
        <p:blipFill>
          <a:blip r:embed="rId2"/>
          <a:srcRect/>
          <a:stretch>
            <a:fillRect/>
          </a:stretch>
        </p:blipFill>
        <p:spPr>
          <a:xfrm>
            <a:off x="1595586" y="1700808"/>
            <a:ext cx="6000750" cy="4505325"/>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57200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endParaRPr lang="nl-NL" b="1" smtClean="0"/>
          </a:p>
          <a:p>
            <a:pPr algn="ctr"/>
            <a:r>
              <a:rPr lang="nl-NL" b="1" dirty="1" smtClean="0"/>
              <a:t>Is </a:t>
            </a:r>
            <a:r>
              <a:rPr lang="nl-NL" b="1" dirty="1"/>
              <a:t>esports sport?</a:t>
            </a:r>
            <a:endParaRPr lang="nl-NL"/>
          </a:p>
          <a:p>
            <a:endParaRPr lang="en-US"/>
          </a:p>
        </p:txBody>
      </p:sp>
      <p:sp>
        <p:nvSpPr>
          <p:cNvPr id="4" name="Textplatzhalter 3"/>
          <p:cNvSpPr>
            <a:spLocks noGrp="1"/>
          </p:cNvSpPr>
          <p:nvPr>
            <p:ph type="body" sz="quarter" idx="11"/>
          </p:nvPr>
        </p:nvSpPr>
        <p:spPr/>
        <p:txBody>
          <a:bodyPr/>
          <a:lstStyle/>
          <a:p>
            <a:endParaRPr lang="nl-NL"/>
          </a:p>
          <a:p>
            <a:r>
              <a:rPr lang="nl-NL" b="1" dirty="1"/>
              <a:t> </a:t>
            </a:r>
            <a:r>
              <a:rPr lang="nl-NL" dirty="1" smtClean="0"/>
              <a:t>Is er een belang om als sport te worden aangemerkt?</a:t>
            </a:r>
          </a:p>
          <a:p>
            <a:endParaRPr lang="nl-NL"/>
          </a:p>
          <a:p>
            <a:r>
              <a:rPr lang="nl-NL" dirty="1"/>
              <a:t>Aansluiting zoeken bij definitie Council of Europe (1992, herbevestigd 2001 en in witboek Europese Commissie in 2007 overgenomen):</a:t>
            </a:r>
          </a:p>
          <a:p>
            <a:pPr marL="0" indent="0">
              <a:buNone/>
            </a:pPr>
            <a:endParaRPr lang="nl-NL"/>
          </a:p>
          <a:p>
            <a:r>
              <a:rPr lang="en-US" dirty="1"/>
              <a:t>“ </a:t>
            </a:r>
            <a:r>
              <a:rPr lang="en-US" i="1" dirty="1"/>
              <a:t>all forms of physical activity which, through casual or organised participation, aim at expressing or improving physical fitness and mental well-being, forming social relationships or obtaining results in competition at all levels”</a:t>
            </a:r>
            <a:endParaRPr lang="nl-NL"/>
          </a:p>
          <a:p>
            <a:pPr marL="0" indent="0">
              <a:buNone/>
            </a:pPr>
            <a:endParaRPr lang="nl-NL"/>
          </a:p>
          <a:p>
            <a:pPr marL="0" indent="0">
              <a:buNone/>
            </a:pPr>
            <a:endParaRPr lang="nl-NL"/>
          </a:p>
          <a:p>
            <a:endParaRPr lang="en-US"/>
          </a:p>
        </p:txBody>
      </p:sp>
    </p:spTree>
    <p:extLst>
      <p:ext uri="{BB962C8B-B14F-4D97-AF65-F5344CB8AC3E}">
        <p14:creationId xmlns:p14="http://schemas.microsoft.com/office/powerpoint/2010/main" val="2659140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pic>
        <p:nvPicPr>
          <p:cNvPr id="5" name="Picture 4"/>
          <p:cNvPicPr>
            <a:picLocks noChangeAspect="1"/>
          </p:cNvPicPr>
          <p:nvPr/>
        </p:nvPicPr>
        <p:blipFill>
          <a:blip r:embed="rId2"/>
          <a:srcRect/>
          <a:stretch>
            <a:fillRect/>
          </a:stretch>
        </p:blipFill>
        <p:spPr>
          <a:xfrm>
            <a:off x="4932040" y="3065079"/>
            <a:ext cx="3358337" cy="3360922"/>
          </a:xfrm>
          <a:prstGeom prst="rect"/>
        </p:spPr>
      </p:pic>
      <p:sp>
        <p:nvSpPr>
          <p:cNvPr id="2" name="Textplatzhalter 1"/>
          <p:cNvSpPr>
            <a:spLocks noGrp="1"/>
          </p:cNvSpPr>
          <p:nvPr>
            <p:ph type="body" sz="quarter" idx="10"/>
          </p:nvPr>
        </p:nvSpPr>
        <p:spPr/>
        <p:txBody>
          <a:bodyPr/>
          <a:lstStyle/>
          <a:p>
            <a:pPr algn="ctr"/>
            <a:endParaRPr lang="nl-NL" b="1" smtClean="0"/>
          </a:p>
          <a:p>
            <a:pPr algn="ctr"/>
            <a:r>
              <a:rPr lang="nl-NL" b="1" dirty="1" smtClean="0"/>
              <a:t>Definitie </a:t>
            </a:r>
            <a:r>
              <a:rPr lang="nl-NL" b="1" dirty="1"/>
              <a:t>van sport</a:t>
            </a:r>
            <a:endParaRPr lang="nl-NL"/>
          </a:p>
          <a:p>
            <a:pPr algn="ctr"/>
            <a:endParaRPr lang="en-US"/>
          </a:p>
        </p:txBody>
      </p:sp>
      <p:sp>
        <p:nvSpPr>
          <p:cNvPr id="4" name="Textplatzhalter 3"/>
          <p:cNvSpPr>
            <a:spLocks noGrp="1"/>
          </p:cNvSpPr>
          <p:nvPr>
            <p:ph type="body" sz="quarter" idx="11"/>
          </p:nvPr>
        </p:nvSpPr>
        <p:spPr/>
        <p:txBody>
          <a:bodyPr/>
          <a:lstStyle/>
          <a:p>
            <a:pPr marL="0" lvl="0" indent="0">
              <a:buNone/>
            </a:pPr>
            <a:r>
              <a:rPr lang="nl-NL" dirty="1" smtClean="0"/>
              <a:t>1. Lichamelijke </a:t>
            </a:r>
            <a:r>
              <a:rPr lang="nl-NL" dirty="1"/>
              <a:t>activiteit, die</a:t>
            </a:r>
          </a:p>
          <a:p>
            <a:pPr marL="0" lvl="0" indent="0">
              <a:buNone/>
            </a:pPr>
            <a:r>
              <a:rPr lang="nl-NL" dirty="1" smtClean="0"/>
              <a:t>2. Mede </a:t>
            </a:r>
            <a:r>
              <a:rPr lang="nl-NL" dirty="1"/>
              <a:t>te beoefenen is in recreatieve vorm</a:t>
            </a:r>
          </a:p>
          <a:p>
            <a:pPr marL="0" lvl="0" indent="0">
              <a:buNone/>
            </a:pPr>
            <a:r>
              <a:rPr lang="nl-NL" dirty="1" smtClean="0"/>
              <a:t>3. Waarbij </a:t>
            </a:r>
            <a:r>
              <a:rPr lang="nl-NL" dirty="1"/>
              <a:t>enige competitie (strijd) aanwezig is</a:t>
            </a:r>
          </a:p>
          <a:p>
            <a:pPr marL="0" lvl="0" indent="0">
              <a:buNone/>
            </a:pPr>
            <a:r>
              <a:rPr lang="nl-NL" dirty="1" smtClean="0"/>
              <a:t>4. Die </a:t>
            </a:r>
            <a:r>
              <a:rPr lang="nl-NL" dirty="1"/>
              <a:t>algemeen als zodanig erkend wordt (media, marketing) en</a:t>
            </a:r>
          </a:p>
          <a:p>
            <a:pPr marL="0" lvl="0" indent="0">
              <a:buNone/>
            </a:pPr>
            <a:r>
              <a:rPr lang="nl-NL" dirty="1" smtClean="0"/>
              <a:t>5. Die </a:t>
            </a:r>
            <a:r>
              <a:rPr lang="nl-NL" dirty="1"/>
              <a:t>in georganiseerd verband plaatsvindt</a:t>
            </a:r>
          </a:p>
          <a:p>
            <a:pPr marL="0" indent="0">
              <a:buNone/>
            </a:pPr>
            <a:r>
              <a:rPr lang="nl-NL" dirty="1"/>
              <a:t> </a:t>
            </a:r>
          </a:p>
          <a:p>
            <a:endParaRPr lang="en-US"/>
          </a:p>
        </p:txBody>
      </p:sp>
    </p:spTree>
    <p:extLst>
      <p:ext uri="{BB962C8B-B14F-4D97-AF65-F5344CB8AC3E}">
        <p14:creationId xmlns:p14="http://schemas.microsoft.com/office/powerpoint/2010/main" val="18466465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endParaRPr lang="nl-NL" b="1" smtClean="0"/>
          </a:p>
          <a:p>
            <a:pPr algn="ctr"/>
            <a:r>
              <a:rPr lang="nl-NL" b="1" dirty="1" smtClean="0"/>
              <a:t>Lichamelijke </a:t>
            </a:r>
            <a:r>
              <a:rPr lang="nl-NL" b="1" dirty="1"/>
              <a:t>activiteit</a:t>
            </a:r>
            <a:endParaRPr lang="nl-NL"/>
          </a:p>
          <a:p>
            <a:endParaRPr lang="en-US"/>
          </a:p>
        </p:txBody>
      </p:sp>
      <p:sp>
        <p:nvSpPr>
          <p:cNvPr id="4" name="Textplatzhalter 3"/>
          <p:cNvSpPr>
            <a:spLocks noGrp="1"/>
          </p:cNvSpPr>
          <p:nvPr>
            <p:ph type="body" sz="quarter" idx="11"/>
          </p:nvPr>
        </p:nvSpPr>
        <p:spPr/>
        <p:txBody>
          <a:bodyPr/>
          <a:lstStyle/>
          <a:p>
            <a:pPr marL="0" indent="0">
              <a:buNone/>
            </a:pPr>
            <a:r>
              <a:rPr lang="nl-NL" dirty="1"/>
              <a:t>	</a:t>
            </a:r>
            <a:r>
              <a:rPr lang="en-US" dirty="1" smtClean="0"/>
              <a:t>“</a:t>
            </a:r>
            <a:r>
              <a:rPr lang="en-US" dirty="1"/>
              <a:t>if it can be done while drinking and smoking it is not a sport” </a:t>
            </a:r>
            <a:endParaRPr lang="nl-NL"/>
          </a:p>
          <a:p>
            <a:pPr marL="0" indent="0">
              <a:buNone/>
            </a:pPr>
            <a:r>
              <a:rPr lang="en-US" dirty="1"/>
              <a:t> </a:t>
            </a:r>
            <a:endParaRPr lang="nl-NL"/>
          </a:p>
          <a:p>
            <a:r>
              <a:rPr lang="nl-NL" dirty="1"/>
              <a:t>Onderzoek wijst echter uit: </a:t>
            </a:r>
            <a:endParaRPr lang="nl-NL" smtClean="0"/>
          </a:p>
          <a:p>
            <a:pPr lvl="1"/>
            <a:endParaRPr lang="nl-NL"/>
          </a:p>
          <a:p>
            <a:pPr lvl="1"/>
            <a:r>
              <a:rPr lang="nl-NL" dirty="1" smtClean="0"/>
              <a:t>Esporter </a:t>
            </a:r>
            <a:r>
              <a:rPr lang="nl-NL" dirty="1"/>
              <a:t>heeft 400 handbewegingen per minuut (4x het gemiddelde)</a:t>
            </a:r>
          </a:p>
          <a:p>
            <a:pPr lvl="1"/>
            <a:r>
              <a:rPr lang="nl-NL" dirty="1"/>
              <a:t>160 tot 180 hartslagen per minuut (marathonloper)</a:t>
            </a:r>
          </a:p>
          <a:p>
            <a:pPr lvl="1"/>
            <a:r>
              <a:rPr lang="nl-NL" dirty="1" smtClean="0"/>
              <a:t>Hoeveelheid </a:t>
            </a:r>
            <a:r>
              <a:rPr lang="nl-NL" dirty="1"/>
              <a:t>vrijkomend cortisol hormoon gelijk aan Formule 1 coureur</a:t>
            </a:r>
          </a:p>
          <a:p>
            <a:pPr marL="0" indent="0">
              <a:buNone/>
            </a:pPr>
            <a:endParaRPr lang="nl-NL"/>
          </a:p>
          <a:p>
            <a:endParaRPr lang="en-US"/>
          </a:p>
        </p:txBody>
      </p:sp>
      <p:pic>
        <p:nvPicPr>
          <p:cNvPr id="5" name="Picture 4"/>
          <p:cNvPicPr>
            <a:picLocks noChangeAspect="1"/>
          </p:cNvPicPr>
          <p:nvPr/>
        </p:nvPicPr>
        <p:blipFill>
          <a:blip r:embed="rId2"/>
          <a:srcRect/>
          <a:stretch>
            <a:fillRect/>
          </a:stretch>
        </p:blipFill>
        <p:spPr>
          <a:xfrm>
            <a:off x="2411760" y="4225797"/>
            <a:ext cx="3947812" cy="2311803"/>
          </a:xfrm>
          <a:prstGeom prst="rect"/>
        </p:spPr>
      </p:pic>
    </p:spTree>
    <p:extLst>
      <p:ext uri="{BB962C8B-B14F-4D97-AF65-F5344CB8AC3E}">
        <p14:creationId xmlns:p14="http://schemas.microsoft.com/office/powerpoint/2010/main" val="11191195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endParaRPr lang="nl-NL" b="1" smtClean="0"/>
          </a:p>
          <a:p>
            <a:pPr algn="ctr"/>
            <a:r>
              <a:rPr lang="nl-NL" b="1" dirty="1" smtClean="0"/>
              <a:t>Mede </a:t>
            </a:r>
            <a:r>
              <a:rPr lang="nl-NL" b="1" dirty="1"/>
              <a:t>te beoefenen in recreatieve vorm</a:t>
            </a:r>
            <a:endParaRPr lang="nl-NL"/>
          </a:p>
          <a:p>
            <a:endParaRPr lang="en-US"/>
          </a:p>
        </p:txBody>
      </p:sp>
      <p:sp>
        <p:nvSpPr>
          <p:cNvPr id="4" name="Textplatzhalter 3"/>
          <p:cNvSpPr>
            <a:spLocks noGrp="1"/>
          </p:cNvSpPr>
          <p:nvPr>
            <p:ph type="body" sz="quarter" idx="11"/>
          </p:nvPr>
        </p:nvSpPr>
        <p:spPr/>
        <p:txBody>
          <a:bodyPr/>
          <a:lstStyle/>
          <a:p>
            <a:r>
              <a:rPr lang="nl-NL" dirty="1" smtClean="0"/>
              <a:t>Esports </a:t>
            </a:r>
            <a:r>
              <a:rPr lang="nl-NL" dirty="1"/>
              <a:t>worden gemakkelijk (en (volgens sommigen te vaak) ook recreatief gespeeld.</a:t>
            </a:r>
          </a:p>
          <a:p>
            <a:pPr marL="0" indent="0">
              <a:buNone/>
            </a:pPr>
            <a:endParaRPr lang="nl-NL"/>
          </a:p>
          <a:p>
            <a:endParaRPr lang="en-US"/>
          </a:p>
        </p:txBody>
      </p:sp>
      <p:pic>
        <p:nvPicPr>
          <p:cNvPr id="5" name="Picture 4"/>
          <p:cNvPicPr>
            <a:picLocks noChangeAspect="1"/>
          </p:cNvPicPr>
          <p:nvPr/>
        </p:nvPicPr>
        <p:blipFill>
          <a:blip r:embed="rId2"/>
          <a:srcRect/>
          <a:stretch>
            <a:fillRect/>
          </a:stretch>
        </p:blipFill>
        <p:spPr>
          <a:xfrm>
            <a:off x="2123728" y="2636912"/>
            <a:ext cx="5293618" cy="3613391"/>
          </a:xfrm>
          <a:prstGeom prst="rect"/>
        </p:spPr>
      </p:pic>
    </p:spTree>
    <p:extLst>
      <p:ext uri="{BB962C8B-B14F-4D97-AF65-F5344CB8AC3E}">
        <p14:creationId xmlns:p14="http://schemas.microsoft.com/office/powerpoint/2010/main" val="4200601728"/>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_slide_with_image_Design">
  <a:themeElements>
    <a:clrScheme name="CMS_Legal_default">
      <a:dk1>
        <a:sysClr val="windowText" lastClr="000000"/>
      </a:dk1>
      <a:lt1>
        <a:srgbClr val="FFFFFF"/>
      </a:lt1>
      <a:dk2>
        <a:srgbClr val="C2BCB9"/>
      </a:dk2>
      <a:lt2>
        <a:srgbClr val="FFFFFF"/>
      </a:lt2>
      <a:accent1>
        <a:srgbClr val="13294A"/>
      </a:accent1>
      <a:accent2>
        <a:srgbClr val="ABB300"/>
      </a:accent2>
      <a:accent3>
        <a:srgbClr val="00759A"/>
      </a:accent3>
      <a:accent4>
        <a:srgbClr val="6B487A"/>
      </a:accent4>
      <a:accent5>
        <a:srgbClr val="ECC411"/>
      </a:accent5>
      <a:accent6>
        <a:srgbClr val="D2492A"/>
      </a:accent6>
      <a:hlink>
        <a:srgbClr val="000000"/>
      </a:hlink>
      <a:folHlink>
        <a:srgbClr val="000000"/>
      </a:folHlink>
    </a:clrScheme>
    <a:fontScheme name="CMS_Legal_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prst="circ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prst="circ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prst="circ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theme>
</file>

<file path=ppt/theme/theme4.xml><?xml version="1.0" encoding="utf-8"?>
<a:theme xmlns:a="http://schemas.openxmlformats.org/drawingml/2006/main" name="empty_slide_Design">
  <a:themeElements>
    <a:clrScheme name="CMS_Legal_default">
      <a:dk1>
        <a:sysClr val="windowText" lastClr="000000"/>
      </a:dk1>
      <a:lt1>
        <a:srgbClr val="FFFFFF"/>
      </a:lt1>
      <a:dk2>
        <a:srgbClr val="C2BCB9"/>
      </a:dk2>
      <a:lt2>
        <a:srgbClr val="FFFFFF"/>
      </a:lt2>
      <a:accent1>
        <a:srgbClr val="13294A"/>
      </a:accent1>
      <a:accent2>
        <a:srgbClr val="ABB300"/>
      </a:accent2>
      <a:accent3>
        <a:srgbClr val="00759A"/>
      </a:accent3>
      <a:accent4>
        <a:srgbClr val="6B487A"/>
      </a:accent4>
      <a:accent5>
        <a:srgbClr val="ECC411"/>
      </a:accent5>
      <a:accent6>
        <a:srgbClr val="D2492A"/>
      </a:accent6>
      <a:hlink>
        <a:srgbClr val="000000"/>
      </a:hlink>
      <a:folHlink>
        <a:srgbClr val="000000"/>
      </a:folHlink>
    </a:clrScheme>
    <a:fontScheme name="CMS_Legal_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prst="circ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txDef>
      <a:spPr>
        <a:noFill/>
        <a:ln>
          <a:noFill/>
        </a:ln>
      </a:spPr>
      <a:bodyPr wrap="square" rtlCol="0">
        <a:spAutoFit/>
      </a:bodyPr>
      <a:lstStyle>
        <a:defPPr>
          <a:defRPr sz="1000" dirty="0" smtClean="0">
            <a:solidFill>
              <a:srgbClr val="766A62"/>
            </a:solidFill>
            <a:latin typeface="Arial" pitchFamily="34" charset="0"/>
            <a:cs typeface="Arial" pitchFamily="34" charset="0"/>
          </a:defRPr>
        </a:defPPr>
      </a:lstStyle>
    </a:txDef>
  </a:objectDefaults>
</a:theme>
</file>

<file path=ppt/theme/theme5.xml><?xml version="1.0" encoding="utf-8"?>
<a:theme xmlns:a="http://schemas.openxmlformats.org/drawingml/2006/main" name="intermediate_title_page_with_image_Design">
  <a:themeElements>
    <a:clrScheme name="CMS_Legal_default">
      <a:dk1>
        <a:sysClr val="windowText" lastClr="000000"/>
      </a:dk1>
      <a:lt1>
        <a:srgbClr val="FFFFFF"/>
      </a:lt1>
      <a:dk2>
        <a:srgbClr val="C2BCB9"/>
      </a:dk2>
      <a:lt2>
        <a:srgbClr val="FFFFFF"/>
      </a:lt2>
      <a:accent1>
        <a:srgbClr val="13294A"/>
      </a:accent1>
      <a:accent2>
        <a:srgbClr val="ABB300"/>
      </a:accent2>
      <a:accent3>
        <a:srgbClr val="00759A"/>
      </a:accent3>
      <a:accent4>
        <a:srgbClr val="6B487A"/>
      </a:accent4>
      <a:accent5>
        <a:srgbClr val="ECC411"/>
      </a:accent5>
      <a:accent6>
        <a:srgbClr val="D2492A"/>
      </a:accent6>
      <a:hlink>
        <a:srgbClr val="000000"/>
      </a:hlink>
      <a:folHlink>
        <a:srgbClr val="000000"/>
      </a:folHlink>
    </a:clrScheme>
    <a:fontScheme name="CMS_Legal_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prst="circ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theme>
</file>

<file path=ppt/theme/theme6.xml><?xml version="1.0" encoding="utf-8"?>
<a:theme xmlns:a="http://schemas.openxmlformats.org/drawingml/2006/main" name="text_slide_with_Design">
  <a:themeElements>
    <a:clrScheme name="CMS_Legal_default">
      <a:dk1>
        <a:sysClr val="windowText" lastClr="000000"/>
      </a:dk1>
      <a:lt1>
        <a:srgbClr val="FFFFFF"/>
      </a:lt1>
      <a:dk2>
        <a:srgbClr val="C2BCB9"/>
      </a:dk2>
      <a:lt2>
        <a:srgbClr val="FFFFFF"/>
      </a:lt2>
      <a:accent1>
        <a:srgbClr val="13294A"/>
      </a:accent1>
      <a:accent2>
        <a:srgbClr val="ABB300"/>
      </a:accent2>
      <a:accent3>
        <a:srgbClr val="00759A"/>
      </a:accent3>
      <a:accent4>
        <a:srgbClr val="6B487A"/>
      </a:accent4>
      <a:accent5>
        <a:srgbClr val="ECC411"/>
      </a:accent5>
      <a:accent6>
        <a:srgbClr val="D2492A"/>
      </a:accent6>
      <a:hlink>
        <a:srgbClr val="000000"/>
      </a:hlink>
      <a:folHlink>
        <a:srgbClr val="000000"/>
      </a:folHlink>
    </a:clrScheme>
    <a:fontScheme name="CMS_Legal_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prst="circ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txDef>
      <a:spPr>
        <a:noFill/>
        <a:ln>
          <a:noFill/>
        </a:ln>
      </a:spPr>
      <a:bodyPr wrap="square" rtlCol="0">
        <a:spAutoFit/>
      </a:bodyPr>
      <a:lstStyle>
        <a:defPPr>
          <a:defRPr sz="1000" dirty="0" smtClean="0">
            <a:solidFill>
              <a:srgbClr val="766A62"/>
            </a:solidFill>
            <a:latin typeface="Arial" pitchFamily="34" charset="0"/>
            <a:cs typeface="Arial" pitchFamily="34" charset="0"/>
          </a:defRPr>
        </a:defPPr>
      </a:lstStyle>
    </a:txDef>
  </a:objectDefaults>
</a:theme>
</file>

<file path=docProps/app.xml><?xml version="1.0" encoding="utf-8"?>
<Properties xmlns="http://schemas.openxmlformats.org/officeDocument/2006/extended-properties" xmlns:vt="http://schemas.openxmlformats.org/officeDocument/2006/docPropsVTypes">
  <Template>blank</Template>
  <TotalTime>0</TotalTime>
  <Application>Microsoft Office PowerPoint</Application>
  <PresentationFormat>On-screen Show (4:3)</PresentationFormat>
  <Slides>19</Slides>
  <ScaleCrop>false</ScaleCrop>
  <HeadingPairs>
    <vt:vector size="6" baseType="variant">
      <vt:variant>
        <vt:lpstr>Fonts Used</vt:lpstr>
      </vt:variant>
      <vt:variant>
        <vt:i4>3</vt:i4>
      </vt:variant>
      <vt:variant>
        <vt:lpstr>Theme</vt:lpstr>
      </vt:variant>
      <vt:variant>
        <vt:i4>4</vt:i4>
      </vt:variant>
      <vt:variant>
        <vt:lpstr>Slide Titles</vt:lpstr>
      </vt:variant>
      <vt:variant>
        <vt:i4>19</vt:i4>
      </vt:variant>
    </vt:vector>
  </HeadingPairs>
  <Company>CMS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Esports Governance</dc:title>
  <dc:creator>Mieke Strijder</dc:creator>
  <cp:lastModifiedBy/>
  <cp:revision>1</cp:revision>
  <cp:lastPrinted>2021-09-12T21:06:06Z</cp:lastPrinted>
  <dcterms:created xsi:type="dcterms:W3CDTF">2021-09-12T21:06:06Z</dcterms:created>
  <dcterms:modified xsi:type="dcterms:W3CDTF">2021-09-12T21:06:06Z</dcterms:modified>
</cp:coreProperties>
</file>